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sldIdLst>
    <p:sldId id="273" r:id="rId2"/>
    <p:sldId id="896" r:id="rId3"/>
    <p:sldId id="898" r:id="rId4"/>
    <p:sldId id="899" r:id="rId5"/>
    <p:sldId id="489"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E4CF726-6EC3-4D64-A5BF-138F91D0F421}" v="46" dt="2022-10-18T13:14:29.33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showGuides="1">
      <p:cViewPr>
        <p:scale>
          <a:sx n="64" d="100"/>
          <a:sy n="64" d="100"/>
        </p:scale>
        <p:origin x="748" y="3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13"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notesMaster" Target="notesMasters/notesMaster1.xml"/><Relationship Id="rId12"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customXml" Target="../customXml/item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customXml" Target="../customXml/item2.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 Id="rId14" Type="http://schemas.openxmlformats.org/officeDocument/2006/relationships/customXml" Target="../customXml/item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ichart, Jonathan M (DCO/IEPS)" userId="61b2d414-a7de-4f96-8b2f-ee8ea1a55855" providerId="ADAL" clId="{CE4CF726-6EC3-4D64-A5BF-138F91D0F421}"/>
    <pc:docChg chg="undo custSel addSld delSld modSld">
      <pc:chgData name="Richart, Jonathan M (DCO/IEPS)" userId="61b2d414-a7de-4f96-8b2f-ee8ea1a55855" providerId="ADAL" clId="{CE4CF726-6EC3-4D64-A5BF-138F91D0F421}" dt="2022-10-18T13:21:39.277" v="499" actId="1076"/>
      <pc:docMkLst>
        <pc:docMk/>
      </pc:docMkLst>
      <pc:sldChg chg="modSp mod">
        <pc:chgData name="Richart, Jonathan M (DCO/IEPS)" userId="61b2d414-a7de-4f96-8b2f-ee8ea1a55855" providerId="ADAL" clId="{CE4CF726-6EC3-4D64-A5BF-138F91D0F421}" dt="2022-10-17T19:08:55.691" v="27" actId="20577"/>
        <pc:sldMkLst>
          <pc:docMk/>
          <pc:sldMk cId="2875192727" sldId="273"/>
        </pc:sldMkLst>
        <pc:spChg chg="mod">
          <ac:chgData name="Richart, Jonathan M (DCO/IEPS)" userId="61b2d414-a7de-4f96-8b2f-ee8ea1a55855" providerId="ADAL" clId="{CE4CF726-6EC3-4D64-A5BF-138F91D0F421}" dt="2022-10-17T19:08:51.289" v="24" actId="122"/>
          <ac:spMkLst>
            <pc:docMk/>
            <pc:sldMk cId="2875192727" sldId="273"/>
            <ac:spMk id="2" creationId="{748ADCF1-C1CA-47E4-A42A-17DB22791AB3}"/>
          </ac:spMkLst>
        </pc:spChg>
        <pc:spChg chg="mod">
          <ac:chgData name="Richart, Jonathan M (DCO/IEPS)" userId="61b2d414-a7de-4f96-8b2f-ee8ea1a55855" providerId="ADAL" clId="{CE4CF726-6EC3-4D64-A5BF-138F91D0F421}" dt="2022-10-17T19:08:55.691" v="27" actId="20577"/>
          <ac:spMkLst>
            <pc:docMk/>
            <pc:sldMk cId="2875192727" sldId="273"/>
            <ac:spMk id="6" creationId="{00000000-0000-0000-0000-000000000000}"/>
          </ac:spMkLst>
        </pc:spChg>
      </pc:sldChg>
      <pc:sldChg chg="add del setBg">
        <pc:chgData name="Richart, Jonathan M (DCO/IEPS)" userId="61b2d414-a7de-4f96-8b2f-ee8ea1a55855" providerId="ADAL" clId="{CE4CF726-6EC3-4D64-A5BF-138F91D0F421}" dt="2022-10-18T13:15:57.521" v="488" actId="47"/>
        <pc:sldMkLst>
          <pc:docMk/>
          <pc:sldMk cId="2550235551" sldId="822"/>
        </pc:sldMkLst>
      </pc:sldChg>
      <pc:sldChg chg="add del">
        <pc:chgData name="Richart, Jonathan M (DCO/IEPS)" userId="61b2d414-a7de-4f96-8b2f-ee8ea1a55855" providerId="ADAL" clId="{CE4CF726-6EC3-4D64-A5BF-138F91D0F421}" dt="2022-10-17T19:16:42.454" v="212" actId="47"/>
        <pc:sldMkLst>
          <pc:docMk/>
          <pc:sldMk cId="1763614557" sldId="838"/>
        </pc:sldMkLst>
      </pc:sldChg>
      <pc:sldChg chg="addSp delSp modSp mod">
        <pc:chgData name="Richart, Jonathan M (DCO/IEPS)" userId="61b2d414-a7de-4f96-8b2f-ee8ea1a55855" providerId="ADAL" clId="{CE4CF726-6EC3-4D64-A5BF-138F91D0F421}" dt="2022-10-17T19:09:31.287" v="34" actId="478"/>
        <pc:sldMkLst>
          <pc:docMk/>
          <pc:sldMk cId="669379963" sldId="896"/>
        </pc:sldMkLst>
        <pc:picChg chg="add mod">
          <ac:chgData name="Richart, Jonathan M (DCO/IEPS)" userId="61b2d414-a7de-4f96-8b2f-ee8ea1a55855" providerId="ADAL" clId="{CE4CF726-6EC3-4D64-A5BF-138F91D0F421}" dt="2022-10-17T19:09:17.937" v="32" actId="1076"/>
          <ac:picMkLst>
            <pc:docMk/>
            <pc:sldMk cId="669379963" sldId="896"/>
            <ac:picMk id="7" creationId="{582A47F6-0F06-A498-1877-75638300A866}"/>
          </ac:picMkLst>
        </pc:picChg>
        <pc:picChg chg="del mod">
          <ac:chgData name="Richart, Jonathan M (DCO/IEPS)" userId="61b2d414-a7de-4f96-8b2f-ee8ea1a55855" providerId="ADAL" clId="{CE4CF726-6EC3-4D64-A5BF-138F91D0F421}" dt="2022-10-17T19:09:31.287" v="34" actId="478"/>
          <ac:picMkLst>
            <pc:docMk/>
            <pc:sldMk cId="669379963" sldId="896"/>
            <ac:picMk id="1026" creationId="{A4A75236-9F0F-4E26-B0C8-8DB472BE5F30}"/>
          </ac:picMkLst>
        </pc:picChg>
      </pc:sldChg>
      <pc:sldChg chg="del">
        <pc:chgData name="Richart, Jonathan M (DCO/IEPS)" userId="61b2d414-a7de-4f96-8b2f-ee8ea1a55855" providerId="ADAL" clId="{CE4CF726-6EC3-4D64-A5BF-138F91D0F421}" dt="2022-10-17T19:16:46.673" v="213" actId="47"/>
        <pc:sldMkLst>
          <pc:docMk/>
          <pc:sldMk cId="2536751426" sldId="897"/>
        </pc:sldMkLst>
      </pc:sldChg>
      <pc:sldChg chg="addSp delSp modSp add mod">
        <pc:chgData name="Richart, Jonathan M (DCO/IEPS)" userId="61b2d414-a7de-4f96-8b2f-ee8ea1a55855" providerId="ADAL" clId="{CE4CF726-6EC3-4D64-A5BF-138F91D0F421}" dt="2022-10-18T13:09:27.074" v="373" actId="20577"/>
        <pc:sldMkLst>
          <pc:docMk/>
          <pc:sldMk cId="229610470" sldId="898"/>
        </pc:sldMkLst>
        <pc:spChg chg="del mod">
          <ac:chgData name="Richart, Jonathan M (DCO/IEPS)" userId="61b2d414-a7de-4f96-8b2f-ee8ea1a55855" providerId="ADAL" clId="{CE4CF726-6EC3-4D64-A5BF-138F91D0F421}" dt="2022-10-17T19:13:26.657" v="130" actId="478"/>
          <ac:spMkLst>
            <pc:docMk/>
            <pc:sldMk cId="229610470" sldId="898"/>
            <ac:spMk id="2" creationId="{1935D7DB-8FFD-4813-8D53-0FAD5C54936C}"/>
          </ac:spMkLst>
        </pc:spChg>
        <pc:spChg chg="del">
          <ac:chgData name="Richart, Jonathan M (DCO/IEPS)" userId="61b2d414-a7de-4f96-8b2f-ee8ea1a55855" providerId="ADAL" clId="{CE4CF726-6EC3-4D64-A5BF-138F91D0F421}" dt="2022-10-17T19:11:19.471" v="94" actId="478"/>
          <ac:spMkLst>
            <pc:docMk/>
            <pc:sldMk cId="229610470" sldId="898"/>
            <ac:spMk id="3" creationId="{FD147A31-7BD6-45FC-897A-B4875336228C}"/>
          </ac:spMkLst>
        </pc:spChg>
        <pc:spChg chg="mod">
          <ac:chgData name="Richart, Jonathan M (DCO/IEPS)" userId="61b2d414-a7de-4f96-8b2f-ee8ea1a55855" providerId="ADAL" clId="{CE4CF726-6EC3-4D64-A5BF-138F91D0F421}" dt="2022-10-17T19:10:51.312" v="90" actId="20577"/>
          <ac:spMkLst>
            <pc:docMk/>
            <pc:sldMk cId="229610470" sldId="898"/>
            <ac:spMk id="4" creationId="{6FD763FB-3FFE-4370-B15C-671DBA18C3CF}"/>
          </ac:spMkLst>
        </pc:spChg>
        <pc:spChg chg="mod">
          <ac:chgData name="Richart, Jonathan M (DCO/IEPS)" userId="61b2d414-a7de-4f96-8b2f-ee8ea1a55855" providerId="ADAL" clId="{CE4CF726-6EC3-4D64-A5BF-138F91D0F421}" dt="2022-10-17T19:17:23.903" v="216" actId="1076"/>
          <ac:spMkLst>
            <pc:docMk/>
            <pc:sldMk cId="229610470" sldId="898"/>
            <ac:spMk id="5" creationId="{702BAB0A-3BDC-44BC-AC50-8E41B5BD399B}"/>
          </ac:spMkLst>
        </pc:spChg>
        <pc:spChg chg="add mod">
          <ac:chgData name="Richart, Jonathan M (DCO/IEPS)" userId="61b2d414-a7de-4f96-8b2f-ee8ea1a55855" providerId="ADAL" clId="{CE4CF726-6EC3-4D64-A5BF-138F91D0F421}" dt="2022-10-18T13:07:09.168" v="296" actId="11"/>
          <ac:spMkLst>
            <pc:docMk/>
            <pc:sldMk cId="229610470" sldId="898"/>
            <ac:spMk id="6" creationId="{80BCBD25-FC0B-2A18-980B-BC80CDA280B8}"/>
          </ac:spMkLst>
        </pc:spChg>
        <pc:spChg chg="add del mod">
          <ac:chgData name="Richart, Jonathan M (DCO/IEPS)" userId="61b2d414-a7de-4f96-8b2f-ee8ea1a55855" providerId="ADAL" clId="{CE4CF726-6EC3-4D64-A5BF-138F91D0F421}" dt="2022-10-17T19:13:50.932" v="135"/>
          <ac:spMkLst>
            <pc:docMk/>
            <pc:sldMk cId="229610470" sldId="898"/>
            <ac:spMk id="8" creationId="{918A55D1-FA26-5925-ACC4-6AAFCAA6EE46}"/>
          </ac:spMkLst>
        </pc:spChg>
        <pc:spChg chg="mod">
          <ac:chgData name="Richart, Jonathan M (DCO/IEPS)" userId="61b2d414-a7de-4f96-8b2f-ee8ea1a55855" providerId="ADAL" clId="{CE4CF726-6EC3-4D64-A5BF-138F91D0F421}" dt="2022-10-17T19:18:40.744" v="227" actId="1076"/>
          <ac:spMkLst>
            <pc:docMk/>
            <pc:sldMk cId="229610470" sldId="898"/>
            <ac:spMk id="10" creationId="{9BF8EA7B-7A4F-4F84-BADB-D7D1062C674C}"/>
          </ac:spMkLst>
        </pc:spChg>
        <pc:spChg chg="add del mod">
          <ac:chgData name="Richart, Jonathan M (DCO/IEPS)" userId="61b2d414-a7de-4f96-8b2f-ee8ea1a55855" providerId="ADAL" clId="{CE4CF726-6EC3-4D64-A5BF-138F91D0F421}" dt="2022-10-17T19:14:14.097" v="142" actId="478"/>
          <ac:spMkLst>
            <pc:docMk/>
            <pc:sldMk cId="229610470" sldId="898"/>
            <ac:spMk id="11" creationId="{F0E6FD27-393F-C50D-0687-DA296C49CE1A}"/>
          </ac:spMkLst>
        </pc:spChg>
        <pc:spChg chg="add del mod">
          <ac:chgData name="Richart, Jonathan M (DCO/IEPS)" userId="61b2d414-a7de-4f96-8b2f-ee8ea1a55855" providerId="ADAL" clId="{CE4CF726-6EC3-4D64-A5BF-138F91D0F421}" dt="2022-10-17T19:14:14.938" v="143" actId="478"/>
          <ac:spMkLst>
            <pc:docMk/>
            <pc:sldMk cId="229610470" sldId="898"/>
            <ac:spMk id="12" creationId="{D6BDFC78-1E62-6FF2-80EF-2FFC08F6010E}"/>
          </ac:spMkLst>
        </pc:spChg>
        <pc:spChg chg="add mod">
          <ac:chgData name="Richart, Jonathan M (DCO/IEPS)" userId="61b2d414-a7de-4f96-8b2f-ee8ea1a55855" providerId="ADAL" clId="{CE4CF726-6EC3-4D64-A5BF-138F91D0F421}" dt="2022-10-17T19:19:41.326" v="238" actId="1076"/>
          <ac:spMkLst>
            <pc:docMk/>
            <pc:sldMk cId="229610470" sldId="898"/>
            <ac:spMk id="13" creationId="{496EDE1A-8B88-669D-BA08-4F5DE2EF491A}"/>
          </ac:spMkLst>
        </pc:spChg>
        <pc:spChg chg="add mod">
          <ac:chgData name="Richart, Jonathan M (DCO/IEPS)" userId="61b2d414-a7de-4f96-8b2f-ee8ea1a55855" providerId="ADAL" clId="{CE4CF726-6EC3-4D64-A5BF-138F91D0F421}" dt="2022-10-18T13:07:43.365" v="298" actId="1076"/>
          <ac:spMkLst>
            <pc:docMk/>
            <pc:sldMk cId="229610470" sldId="898"/>
            <ac:spMk id="15" creationId="{6A378EA1-757D-F5E2-5535-0D07B48228FE}"/>
          </ac:spMkLst>
        </pc:spChg>
        <pc:spChg chg="add mod">
          <ac:chgData name="Richart, Jonathan M (DCO/IEPS)" userId="61b2d414-a7de-4f96-8b2f-ee8ea1a55855" providerId="ADAL" clId="{CE4CF726-6EC3-4D64-A5BF-138F91D0F421}" dt="2022-10-17T19:20:00.483" v="241" actId="1076"/>
          <ac:spMkLst>
            <pc:docMk/>
            <pc:sldMk cId="229610470" sldId="898"/>
            <ac:spMk id="16" creationId="{7E0EECC8-4961-F1F3-C68C-939EFB32EBA6}"/>
          </ac:spMkLst>
        </pc:spChg>
        <pc:spChg chg="add del mod">
          <ac:chgData name="Richart, Jonathan M (DCO/IEPS)" userId="61b2d414-a7de-4f96-8b2f-ee8ea1a55855" providerId="ADAL" clId="{CE4CF726-6EC3-4D64-A5BF-138F91D0F421}" dt="2022-10-17T19:15:25.779" v="158" actId="478"/>
          <ac:spMkLst>
            <pc:docMk/>
            <pc:sldMk cId="229610470" sldId="898"/>
            <ac:spMk id="18" creationId="{A841A766-0245-E5E5-CDED-E122EFD90072}"/>
          </ac:spMkLst>
        </pc:spChg>
        <pc:spChg chg="add mod">
          <ac:chgData name="Richart, Jonathan M (DCO/IEPS)" userId="61b2d414-a7de-4f96-8b2f-ee8ea1a55855" providerId="ADAL" clId="{CE4CF726-6EC3-4D64-A5BF-138F91D0F421}" dt="2022-10-18T13:09:27.074" v="373" actId="20577"/>
          <ac:spMkLst>
            <pc:docMk/>
            <pc:sldMk cId="229610470" sldId="898"/>
            <ac:spMk id="19" creationId="{B5E687EC-56D7-6B6F-9895-1E7EFE8F96AA}"/>
          </ac:spMkLst>
        </pc:spChg>
        <pc:spChg chg="add mod">
          <ac:chgData name="Richart, Jonathan M (DCO/IEPS)" userId="61b2d414-a7de-4f96-8b2f-ee8ea1a55855" providerId="ADAL" clId="{CE4CF726-6EC3-4D64-A5BF-138F91D0F421}" dt="2022-10-17T19:19:00.218" v="232" actId="255"/>
          <ac:spMkLst>
            <pc:docMk/>
            <pc:sldMk cId="229610470" sldId="898"/>
            <ac:spMk id="20" creationId="{7776D93F-A218-D3E6-FC76-BB194F0E35B5}"/>
          </ac:spMkLst>
        </pc:spChg>
        <pc:spChg chg="add mod">
          <ac:chgData name="Richart, Jonathan M (DCO/IEPS)" userId="61b2d414-a7de-4f96-8b2f-ee8ea1a55855" providerId="ADAL" clId="{CE4CF726-6EC3-4D64-A5BF-138F91D0F421}" dt="2022-10-17T19:19:22.627" v="236" actId="1076"/>
          <ac:spMkLst>
            <pc:docMk/>
            <pc:sldMk cId="229610470" sldId="898"/>
            <ac:spMk id="21" creationId="{0856B748-868E-8966-71A1-EA1CF84E965B}"/>
          </ac:spMkLst>
        </pc:spChg>
        <pc:picChg chg="del">
          <ac:chgData name="Richart, Jonathan M (DCO/IEPS)" userId="61b2d414-a7de-4f96-8b2f-ee8ea1a55855" providerId="ADAL" clId="{CE4CF726-6EC3-4D64-A5BF-138F91D0F421}" dt="2022-10-17T19:10:55.495" v="91" actId="478"/>
          <ac:picMkLst>
            <pc:docMk/>
            <pc:sldMk cId="229610470" sldId="898"/>
            <ac:picMk id="7" creationId="{582A47F6-0F06-A498-1877-75638300A866}"/>
          </ac:picMkLst>
        </pc:picChg>
      </pc:sldChg>
      <pc:sldChg chg="addSp delSp modSp add mod">
        <pc:chgData name="Richart, Jonathan M (DCO/IEPS)" userId="61b2d414-a7de-4f96-8b2f-ee8ea1a55855" providerId="ADAL" clId="{CE4CF726-6EC3-4D64-A5BF-138F91D0F421}" dt="2022-10-18T13:21:39.277" v="499" actId="1076"/>
        <pc:sldMkLst>
          <pc:docMk/>
          <pc:sldMk cId="1132721177" sldId="899"/>
        </pc:sldMkLst>
        <pc:spChg chg="del mod">
          <ac:chgData name="Richart, Jonathan M (DCO/IEPS)" userId="61b2d414-a7de-4f96-8b2f-ee8ea1a55855" providerId="ADAL" clId="{CE4CF726-6EC3-4D64-A5BF-138F91D0F421}" dt="2022-10-18T13:13:06.919" v="377" actId="478"/>
          <ac:spMkLst>
            <pc:docMk/>
            <pc:sldMk cId="1132721177" sldId="899"/>
            <ac:spMk id="2" creationId="{1935D7DB-8FFD-4813-8D53-0FAD5C54936C}"/>
          </ac:spMkLst>
        </pc:spChg>
        <pc:spChg chg="del">
          <ac:chgData name="Richart, Jonathan M (DCO/IEPS)" userId="61b2d414-a7de-4f96-8b2f-ee8ea1a55855" providerId="ADAL" clId="{CE4CF726-6EC3-4D64-A5BF-138F91D0F421}" dt="2022-10-18T13:14:27.614" v="420" actId="478"/>
          <ac:spMkLst>
            <pc:docMk/>
            <pc:sldMk cId="1132721177" sldId="899"/>
            <ac:spMk id="3" creationId="{FD147A31-7BD6-45FC-897A-B4875336228C}"/>
          </ac:spMkLst>
        </pc:spChg>
        <pc:spChg chg="mod">
          <ac:chgData name="Richart, Jonathan M (DCO/IEPS)" userId="61b2d414-a7de-4f96-8b2f-ee8ea1a55855" providerId="ADAL" clId="{CE4CF726-6EC3-4D64-A5BF-138F91D0F421}" dt="2022-10-18T13:13:24.908" v="412" actId="20577"/>
          <ac:spMkLst>
            <pc:docMk/>
            <pc:sldMk cId="1132721177" sldId="899"/>
            <ac:spMk id="4" creationId="{6FD763FB-3FFE-4370-B15C-671DBA18C3CF}"/>
          </ac:spMkLst>
        </pc:spChg>
        <pc:spChg chg="mod">
          <ac:chgData name="Richart, Jonathan M (DCO/IEPS)" userId="61b2d414-a7de-4f96-8b2f-ee8ea1a55855" providerId="ADAL" clId="{CE4CF726-6EC3-4D64-A5BF-138F91D0F421}" dt="2022-10-18T13:21:39.277" v="499" actId="1076"/>
          <ac:spMkLst>
            <pc:docMk/>
            <pc:sldMk cId="1132721177" sldId="899"/>
            <ac:spMk id="5" creationId="{702BAB0A-3BDC-44BC-AC50-8E41B5BD399B}"/>
          </ac:spMkLst>
        </pc:spChg>
        <pc:spChg chg="add mod">
          <ac:chgData name="Richart, Jonathan M (DCO/IEPS)" userId="61b2d414-a7de-4f96-8b2f-ee8ea1a55855" providerId="ADAL" clId="{CE4CF726-6EC3-4D64-A5BF-138F91D0F421}" dt="2022-10-18T13:21:28.705" v="498" actId="404"/>
          <ac:spMkLst>
            <pc:docMk/>
            <pc:sldMk cId="1132721177" sldId="899"/>
            <ac:spMk id="8" creationId="{87266609-18E9-D827-53F9-08DBD8E9BEFA}"/>
          </ac:spMkLst>
        </pc:spChg>
        <pc:spChg chg="del mod">
          <ac:chgData name="Richart, Jonathan M (DCO/IEPS)" userId="61b2d414-a7de-4f96-8b2f-ee8ea1a55855" providerId="ADAL" clId="{CE4CF726-6EC3-4D64-A5BF-138F91D0F421}" dt="2022-10-18T13:13:35.328" v="413" actId="478"/>
          <ac:spMkLst>
            <pc:docMk/>
            <pc:sldMk cId="1132721177" sldId="899"/>
            <ac:spMk id="10" creationId="{9BF8EA7B-7A4F-4F84-BADB-D7D1062C674C}"/>
          </ac:spMkLst>
        </pc:spChg>
        <pc:graphicFrameChg chg="add mod">
          <ac:chgData name="Richart, Jonathan M (DCO/IEPS)" userId="61b2d414-a7de-4f96-8b2f-ee8ea1a55855" providerId="ADAL" clId="{CE4CF726-6EC3-4D64-A5BF-138F91D0F421}" dt="2022-10-18T13:21:15.411" v="491" actId="1076"/>
          <ac:graphicFrameMkLst>
            <pc:docMk/>
            <pc:sldMk cId="1132721177" sldId="899"/>
            <ac:graphicFrameMk id="6" creationId="{DD536ADD-CD7D-A603-46AC-DC9CA281D483}"/>
          </ac:graphicFrameMkLst>
        </pc:graphicFrameChg>
        <pc:picChg chg="del">
          <ac:chgData name="Richart, Jonathan M (DCO/IEPS)" userId="61b2d414-a7de-4f96-8b2f-ee8ea1a55855" providerId="ADAL" clId="{CE4CF726-6EC3-4D64-A5BF-138F91D0F421}" dt="2022-10-18T13:13:09.009" v="378" actId="478"/>
          <ac:picMkLst>
            <pc:docMk/>
            <pc:sldMk cId="1132721177" sldId="899"/>
            <ac:picMk id="7" creationId="{582A47F6-0F06-A498-1877-75638300A866}"/>
          </ac:picMkLst>
        </pc:pic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B008D20-790A-4DE6-9F21-0BF1ACFA2C2A}" type="doc">
      <dgm:prSet loTypeId="urn:microsoft.com/office/officeart/2005/8/layout/orgChart1" loCatId="hierarchy" qsTypeId="urn:microsoft.com/office/officeart/2005/8/quickstyle/simple5" qsCatId="simple" csTypeId="urn:microsoft.com/office/officeart/2005/8/colors/accent1_4" csCatId="accent1" phldr="1"/>
      <dgm:spPr/>
      <dgm:t>
        <a:bodyPr/>
        <a:lstStyle/>
        <a:p>
          <a:endParaRPr lang="en-US"/>
        </a:p>
      </dgm:t>
    </dgm:pt>
    <dgm:pt modelId="{BB3639FF-8060-496A-8457-A1EEC10B3B9F}">
      <dgm:prSet phldrT="[Text]"/>
      <dgm:spPr/>
      <dgm:t>
        <a:bodyPr/>
        <a:lstStyle/>
        <a:p>
          <a:r>
            <a:rPr lang="en-US"/>
            <a:t>Chief Executive Officer</a:t>
          </a:r>
        </a:p>
      </dgm:t>
    </dgm:pt>
    <dgm:pt modelId="{8375100D-ACF7-473D-A70F-CC42C452FE7A}" type="parTrans" cxnId="{F32F8ADF-CD46-4C60-814B-D9BFA850E2F6}">
      <dgm:prSet/>
      <dgm:spPr/>
      <dgm:t>
        <a:bodyPr/>
        <a:lstStyle/>
        <a:p>
          <a:endParaRPr lang="en-US"/>
        </a:p>
      </dgm:t>
    </dgm:pt>
    <dgm:pt modelId="{7256BE0C-224D-46F8-9F71-8E84CEDF878C}" type="sibTrans" cxnId="{F32F8ADF-CD46-4C60-814B-D9BFA850E2F6}">
      <dgm:prSet/>
      <dgm:spPr/>
      <dgm:t>
        <a:bodyPr/>
        <a:lstStyle/>
        <a:p>
          <a:endParaRPr lang="en-US"/>
        </a:p>
      </dgm:t>
    </dgm:pt>
    <dgm:pt modelId="{2B275E77-AB0C-4BF6-B924-C5747BB897B7}">
      <dgm:prSet phldrT="[Text]"/>
      <dgm:spPr/>
      <dgm:t>
        <a:bodyPr/>
        <a:lstStyle/>
        <a:p>
          <a:r>
            <a:rPr lang="en-US"/>
            <a:t>Department of Compact Operations</a:t>
          </a:r>
        </a:p>
      </dgm:t>
    </dgm:pt>
    <dgm:pt modelId="{CB51FDBB-03B4-468B-9ECE-EF0334704072}" type="parTrans" cxnId="{B5B97ACE-1B7F-4D89-90CD-D9C0725B8E72}">
      <dgm:prSet/>
      <dgm:spPr/>
      <dgm:t>
        <a:bodyPr/>
        <a:lstStyle/>
        <a:p>
          <a:endParaRPr lang="en-US"/>
        </a:p>
      </dgm:t>
    </dgm:pt>
    <dgm:pt modelId="{83964351-7240-406D-B709-24CDD8717123}" type="sibTrans" cxnId="{B5B97ACE-1B7F-4D89-90CD-D9C0725B8E72}">
      <dgm:prSet/>
      <dgm:spPr/>
      <dgm:t>
        <a:bodyPr/>
        <a:lstStyle/>
        <a:p>
          <a:endParaRPr lang="en-US"/>
        </a:p>
      </dgm:t>
    </dgm:pt>
    <dgm:pt modelId="{27030451-6C51-42FE-BC15-96657A5AD8C1}">
      <dgm:prSet phldrT="[Text]"/>
      <dgm:spPr/>
      <dgm:t>
        <a:bodyPr/>
        <a:lstStyle/>
        <a:p>
          <a:r>
            <a:rPr lang="en-US"/>
            <a:t>Department of Policy and Evaluation</a:t>
          </a:r>
        </a:p>
      </dgm:t>
    </dgm:pt>
    <dgm:pt modelId="{2C10EC17-CC7E-4D74-B0FB-B27006AEA529}" type="parTrans" cxnId="{0E4A55C7-6B9A-4583-B74D-7C83F1EEAF6B}">
      <dgm:prSet/>
      <dgm:spPr/>
      <dgm:t>
        <a:bodyPr/>
        <a:lstStyle/>
        <a:p>
          <a:endParaRPr lang="en-US"/>
        </a:p>
      </dgm:t>
    </dgm:pt>
    <dgm:pt modelId="{66A94025-A2EA-4295-BB09-AA68FEE9BC6D}" type="sibTrans" cxnId="{0E4A55C7-6B9A-4583-B74D-7C83F1EEAF6B}">
      <dgm:prSet/>
      <dgm:spPr/>
      <dgm:t>
        <a:bodyPr/>
        <a:lstStyle/>
        <a:p>
          <a:endParaRPr lang="en-US"/>
        </a:p>
      </dgm:t>
    </dgm:pt>
    <dgm:pt modelId="{B49C0F6B-538D-4D1F-A7D0-C84070E36604}">
      <dgm:prSet phldrT="[Text]"/>
      <dgm:spPr/>
      <dgm:t>
        <a:bodyPr/>
        <a:lstStyle/>
        <a:p>
          <a:r>
            <a:rPr lang="en-US" dirty="0"/>
            <a:t>Department of Administration and Finance</a:t>
          </a:r>
        </a:p>
      </dgm:t>
    </dgm:pt>
    <dgm:pt modelId="{E180FCE7-E168-4C21-B3BB-6C9B1FEB1C1E}" type="parTrans" cxnId="{2C2BB8A4-558B-4EA4-A4C4-BB3C2821D0CA}">
      <dgm:prSet/>
      <dgm:spPr/>
      <dgm:t>
        <a:bodyPr/>
        <a:lstStyle/>
        <a:p>
          <a:endParaRPr lang="en-US"/>
        </a:p>
      </dgm:t>
    </dgm:pt>
    <dgm:pt modelId="{6AAFF606-D5AF-4380-81B6-C152C2611CCF}" type="sibTrans" cxnId="{2C2BB8A4-558B-4EA4-A4C4-BB3C2821D0CA}">
      <dgm:prSet/>
      <dgm:spPr/>
      <dgm:t>
        <a:bodyPr/>
        <a:lstStyle/>
        <a:p>
          <a:endParaRPr lang="en-US"/>
        </a:p>
      </dgm:t>
    </dgm:pt>
    <dgm:pt modelId="{E579B4A6-2750-415F-831C-5766C8B80A3E}" type="asst">
      <dgm:prSet phldrT="[Text]"/>
      <dgm:spPr/>
      <dgm:t>
        <a:bodyPr/>
        <a:lstStyle/>
        <a:p>
          <a:r>
            <a:rPr lang="en-US"/>
            <a:t>Office of  the Chief Executive Officer</a:t>
          </a:r>
        </a:p>
      </dgm:t>
    </dgm:pt>
    <dgm:pt modelId="{A734BA52-C510-49BE-993D-F031137D57E8}" type="parTrans" cxnId="{6691F2B6-A780-4498-BF29-4DD4FD0A249E}">
      <dgm:prSet/>
      <dgm:spPr>
        <a:ln>
          <a:noFill/>
        </a:ln>
      </dgm:spPr>
      <dgm:t>
        <a:bodyPr/>
        <a:lstStyle/>
        <a:p>
          <a:endParaRPr lang="en-US"/>
        </a:p>
      </dgm:t>
    </dgm:pt>
    <dgm:pt modelId="{AC2BD5A7-26E2-43A7-8E20-DA8C2EAEDD9C}" type="sibTrans" cxnId="{6691F2B6-A780-4498-BF29-4DD4FD0A249E}">
      <dgm:prSet/>
      <dgm:spPr/>
      <dgm:t>
        <a:bodyPr/>
        <a:lstStyle/>
        <a:p>
          <a:endParaRPr lang="en-US"/>
        </a:p>
      </dgm:t>
    </dgm:pt>
    <dgm:pt modelId="{5E830ECA-F89F-4284-B862-7032CC10B114}">
      <dgm:prSet phldrT="[Text]"/>
      <dgm:spPr/>
      <dgm:t>
        <a:bodyPr/>
        <a:lstStyle/>
        <a:p>
          <a:r>
            <a:rPr lang="en-US"/>
            <a:t>Office of the General Counsel</a:t>
          </a:r>
        </a:p>
      </dgm:t>
    </dgm:pt>
    <dgm:pt modelId="{657DAD34-2F88-47FB-A686-2BC0859D589B}" type="parTrans" cxnId="{A5B1FB3C-D3F7-49EC-BA8C-6ED8F5BBAE67}">
      <dgm:prSet/>
      <dgm:spPr/>
      <dgm:t>
        <a:bodyPr/>
        <a:lstStyle/>
        <a:p>
          <a:endParaRPr lang="en-US"/>
        </a:p>
      </dgm:t>
    </dgm:pt>
    <dgm:pt modelId="{578ECFBF-9B78-4B47-822A-93534CFCE42B}" type="sibTrans" cxnId="{A5B1FB3C-D3F7-49EC-BA8C-6ED8F5BBAE67}">
      <dgm:prSet/>
      <dgm:spPr/>
      <dgm:t>
        <a:bodyPr/>
        <a:lstStyle/>
        <a:p>
          <a:endParaRPr lang="en-US"/>
        </a:p>
      </dgm:t>
    </dgm:pt>
    <dgm:pt modelId="{3AEC719C-8759-4502-BE8F-980211613E82}">
      <dgm:prSet phldrT="[Text]"/>
      <dgm:spPr/>
      <dgm:t>
        <a:bodyPr/>
        <a:lstStyle/>
        <a:p>
          <a:r>
            <a:rPr lang="en-US"/>
            <a:t>Department of Congressional and Public Affairs</a:t>
          </a:r>
        </a:p>
      </dgm:t>
    </dgm:pt>
    <dgm:pt modelId="{A5970C4A-8825-45D7-BF5A-0A279A8ADA2C}" type="parTrans" cxnId="{6232D368-DEAA-4B7A-9C57-A56FC74286F2}">
      <dgm:prSet/>
      <dgm:spPr/>
      <dgm:t>
        <a:bodyPr/>
        <a:lstStyle/>
        <a:p>
          <a:endParaRPr lang="en-US"/>
        </a:p>
      </dgm:t>
    </dgm:pt>
    <dgm:pt modelId="{37318CC6-254F-4335-8E20-557D5064FDB6}" type="sibTrans" cxnId="{6232D368-DEAA-4B7A-9C57-A56FC74286F2}">
      <dgm:prSet/>
      <dgm:spPr/>
      <dgm:t>
        <a:bodyPr/>
        <a:lstStyle/>
        <a:p>
          <a:endParaRPr lang="en-US"/>
        </a:p>
      </dgm:t>
    </dgm:pt>
    <dgm:pt modelId="{ADC28BD0-D0D1-4B24-A8CF-622721CF500B}" type="pres">
      <dgm:prSet presAssocID="{FB008D20-790A-4DE6-9F21-0BF1ACFA2C2A}" presName="hierChild1" presStyleCnt="0">
        <dgm:presLayoutVars>
          <dgm:orgChart val="1"/>
          <dgm:chPref val="1"/>
          <dgm:dir/>
          <dgm:animOne val="branch"/>
          <dgm:animLvl val="lvl"/>
          <dgm:resizeHandles/>
        </dgm:presLayoutVars>
      </dgm:prSet>
      <dgm:spPr/>
    </dgm:pt>
    <dgm:pt modelId="{40EAD828-9D2D-432C-854A-924654357B01}" type="pres">
      <dgm:prSet presAssocID="{BB3639FF-8060-496A-8457-A1EEC10B3B9F}" presName="hierRoot1" presStyleCnt="0">
        <dgm:presLayoutVars>
          <dgm:hierBranch val="init"/>
        </dgm:presLayoutVars>
      </dgm:prSet>
      <dgm:spPr/>
    </dgm:pt>
    <dgm:pt modelId="{91E240C4-AB2F-4231-8218-0FA63ABDEE59}" type="pres">
      <dgm:prSet presAssocID="{BB3639FF-8060-496A-8457-A1EEC10B3B9F}" presName="rootComposite1" presStyleCnt="0"/>
      <dgm:spPr/>
    </dgm:pt>
    <dgm:pt modelId="{E10551AD-67EA-48F4-84D6-C623302D65C8}" type="pres">
      <dgm:prSet presAssocID="{BB3639FF-8060-496A-8457-A1EEC10B3B9F}" presName="rootText1" presStyleLbl="node0" presStyleIdx="0" presStyleCnt="1">
        <dgm:presLayoutVars>
          <dgm:chPref val="3"/>
        </dgm:presLayoutVars>
      </dgm:prSet>
      <dgm:spPr/>
    </dgm:pt>
    <dgm:pt modelId="{C8E291DE-EE92-40B6-BD94-C94526F5DA09}" type="pres">
      <dgm:prSet presAssocID="{BB3639FF-8060-496A-8457-A1EEC10B3B9F}" presName="rootConnector1" presStyleLbl="node1" presStyleIdx="0" presStyleCnt="0"/>
      <dgm:spPr/>
    </dgm:pt>
    <dgm:pt modelId="{E32EC14A-AF37-49AE-80B0-28FDCCA65A03}" type="pres">
      <dgm:prSet presAssocID="{BB3639FF-8060-496A-8457-A1EEC10B3B9F}" presName="hierChild2" presStyleCnt="0"/>
      <dgm:spPr/>
    </dgm:pt>
    <dgm:pt modelId="{CD54DBFE-075D-4CCC-AD22-4A3378006511}" type="pres">
      <dgm:prSet presAssocID="{CB51FDBB-03B4-468B-9ECE-EF0334704072}" presName="Name37" presStyleLbl="parChTrans1D2" presStyleIdx="0" presStyleCnt="6"/>
      <dgm:spPr/>
    </dgm:pt>
    <dgm:pt modelId="{2AF85E57-1379-4A22-BDA1-E2968D731590}" type="pres">
      <dgm:prSet presAssocID="{2B275E77-AB0C-4BF6-B924-C5747BB897B7}" presName="hierRoot2" presStyleCnt="0">
        <dgm:presLayoutVars>
          <dgm:hierBranch val="init"/>
        </dgm:presLayoutVars>
      </dgm:prSet>
      <dgm:spPr/>
    </dgm:pt>
    <dgm:pt modelId="{3B21AAC3-28E3-42D8-B844-34F893CE4E1E}" type="pres">
      <dgm:prSet presAssocID="{2B275E77-AB0C-4BF6-B924-C5747BB897B7}" presName="rootComposite" presStyleCnt="0"/>
      <dgm:spPr/>
    </dgm:pt>
    <dgm:pt modelId="{B27C7C7F-450E-495C-A4BF-9287DD6BE71C}" type="pres">
      <dgm:prSet presAssocID="{2B275E77-AB0C-4BF6-B924-C5747BB897B7}" presName="rootText" presStyleLbl="node2" presStyleIdx="0" presStyleCnt="5">
        <dgm:presLayoutVars>
          <dgm:chPref val="3"/>
        </dgm:presLayoutVars>
      </dgm:prSet>
      <dgm:spPr/>
    </dgm:pt>
    <dgm:pt modelId="{BA9A4BE9-D613-4098-BA28-EA7BB3AE7400}" type="pres">
      <dgm:prSet presAssocID="{2B275E77-AB0C-4BF6-B924-C5747BB897B7}" presName="rootConnector" presStyleLbl="node2" presStyleIdx="0" presStyleCnt="5"/>
      <dgm:spPr/>
    </dgm:pt>
    <dgm:pt modelId="{2BD5BD26-CE75-4AAE-B5AC-C54625CE3E1C}" type="pres">
      <dgm:prSet presAssocID="{2B275E77-AB0C-4BF6-B924-C5747BB897B7}" presName="hierChild4" presStyleCnt="0"/>
      <dgm:spPr/>
    </dgm:pt>
    <dgm:pt modelId="{9C0C0D87-89F5-4383-8C35-0054B15F4340}" type="pres">
      <dgm:prSet presAssocID="{2B275E77-AB0C-4BF6-B924-C5747BB897B7}" presName="hierChild5" presStyleCnt="0"/>
      <dgm:spPr/>
    </dgm:pt>
    <dgm:pt modelId="{C193E52E-0305-49DC-80A7-92A8A782C69A}" type="pres">
      <dgm:prSet presAssocID="{2C10EC17-CC7E-4D74-B0FB-B27006AEA529}" presName="Name37" presStyleLbl="parChTrans1D2" presStyleIdx="1" presStyleCnt="6"/>
      <dgm:spPr/>
    </dgm:pt>
    <dgm:pt modelId="{0BC6D50B-911D-4CC6-BD75-F1EB6A31CEB7}" type="pres">
      <dgm:prSet presAssocID="{27030451-6C51-42FE-BC15-96657A5AD8C1}" presName="hierRoot2" presStyleCnt="0">
        <dgm:presLayoutVars>
          <dgm:hierBranch val="init"/>
        </dgm:presLayoutVars>
      </dgm:prSet>
      <dgm:spPr/>
    </dgm:pt>
    <dgm:pt modelId="{4026016E-7D4E-495F-A8AA-F69E45CAB3EC}" type="pres">
      <dgm:prSet presAssocID="{27030451-6C51-42FE-BC15-96657A5AD8C1}" presName="rootComposite" presStyleCnt="0"/>
      <dgm:spPr/>
    </dgm:pt>
    <dgm:pt modelId="{CF512CF6-965E-4890-840A-C0F26902024F}" type="pres">
      <dgm:prSet presAssocID="{27030451-6C51-42FE-BC15-96657A5AD8C1}" presName="rootText" presStyleLbl="node2" presStyleIdx="1" presStyleCnt="5">
        <dgm:presLayoutVars>
          <dgm:chPref val="3"/>
        </dgm:presLayoutVars>
      </dgm:prSet>
      <dgm:spPr/>
    </dgm:pt>
    <dgm:pt modelId="{0A8D2EE5-1172-4C0A-B741-FF10BF880DAB}" type="pres">
      <dgm:prSet presAssocID="{27030451-6C51-42FE-BC15-96657A5AD8C1}" presName="rootConnector" presStyleLbl="node2" presStyleIdx="1" presStyleCnt="5"/>
      <dgm:spPr/>
    </dgm:pt>
    <dgm:pt modelId="{EE7EFE4B-D014-4171-93EE-CC6479592408}" type="pres">
      <dgm:prSet presAssocID="{27030451-6C51-42FE-BC15-96657A5AD8C1}" presName="hierChild4" presStyleCnt="0"/>
      <dgm:spPr/>
    </dgm:pt>
    <dgm:pt modelId="{AD9AED7D-9A75-4A35-A872-44FC05569699}" type="pres">
      <dgm:prSet presAssocID="{27030451-6C51-42FE-BC15-96657A5AD8C1}" presName="hierChild5" presStyleCnt="0"/>
      <dgm:spPr/>
    </dgm:pt>
    <dgm:pt modelId="{A7F00818-914C-4ED2-9F46-E8FE7EB835AD}" type="pres">
      <dgm:prSet presAssocID="{E180FCE7-E168-4C21-B3BB-6C9B1FEB1C1E}" presName="Name37" presStyleLbl="parChTrans1D2" presStyleIdx="2" presStyleCnt="6"/>
      <dgm:spPr/>
    </dgm:pt>
    <dgm:pt modelId="{B6EBBA93-D5B4-4377-9FDC-D45D863BBEFB}" type="pres">
      <dgm:prSet presAssocID="{B49C0F6B-538D-4D1F-A7D0-C84070E36604}" presName="hierRoot2" presStyleCnt="0">
        <dgm:presLayoutVars>
          <dgm:hierBranch val="init"/>
        </dgm:presLayoutVars>
      </dgm:prSet>
      <dgm:spPr/>
    </dgm:pt>
    <dgm:pt modelId="{975580BA-54B6-4DC0-A74E-5E2F4A8EA455}" type="pres">
      <dgm:prSet presAssocID="{B49C0F6B-538D-4D1F-A7D0-C84070E36604}" presName="rootComposite" presStyleCnt="0"/>
      <dgm:spPr/>
    </dgm:pt>
    <dgm:pt modelId="{6F21FBBF-9B82-438E-8B0D-3B368847B761}" type="pres">
      <dgm:prSet presAssocID="{B49C0F6B-538D-4D1F-A7D0-C84070E36604}" presName="rootText" presStyleLbl="node2" presStyleIdx="2" presStyleCnt="5">
        <dgm:presLayoutVars>
          <dgm:chPref val="3"/>
        </dgm:presLayoutVars>
      </dgm:prSet>
      <dgm:spPr/>
    </dgm:pt>
    <dgm:pt modelId="{B9D3714C-F1DC-4AD0-BB82-A94C09DCCF92}" type="pres">
      <dgm:prSet presAssocID="{B49C0F6B-538D-4D1F-A7D0-C84070E36604}" presName="rootConnector" presStyleLbl="node2" presStyleIdx="2" presStyleCnt="5"/>
      <dgm:spPr/>
    </dgm:pt>
    <dgm:pt modelId="{F2365EE6-2F95-4C5C-A638-41CA803B0C31}" type="pres">
      <dgm:prSet presAssocID="{B49C0F6B-538D-4D1F-A7D0-C84070E36604}" presName="hierChild4" presStyleCnt="0"/>
      <dgm:spPr/>
    </dgm:pt>
    <dgm:pt modelId="{C26F2FB0-3BD6-4F7F-990C-D5993E3AC3A6}" type="pres">
      <dgm:prSet presAssocID="{B49C0F6B-538D-4D1F-A7D0-C84070E36604}" presName="hierChild5" presStyleCnt="0"/>
      <dgm:spPr/>
    </dgm:pt>
    <dgm:pt modelId="{DD5C632A-2C4C-4DB7-AD1B-7946B64460C9}" type="pres">
      <dgm:prSet presAssocID="{657DAD34-2F88-47FB-A686-2BC0859D589B}" presName="Name37" presStyleLbl="parChTrans1D2" presStyleIdx="3" presStyleCnt="6"/>
      <dgm:spPr/>
    </dgm:pt>
    <dgm:pt modelId="{06ABADD1-ADA2-4A35-99BE-58C993B2B2B7}" type="pres">
      <dgm:prSet presAssocID="{5E830ECA-F89F-4284-B862-7032CC10B114}" presName="hierRoot2" presStyleCnt="0">
        <dgm:presLayoutVars>
          <dgm:hierBranch val="init"/>
        </dgm:presLayoutVars>
      </dgm:prSet>
      <dgm:spPr/>
    </dgm:pt>
    <dgm:pt modelId="{AF798DBC-1279-4058-90AC-F84E181D7B65}" type="pres">
      <dgm:prSet presAssocID="{5E830ECA-F89F-4284-B862-7032CC10B114}" presName="rootComposite" presStyleCnt="0"/>
      <dgm:spPr/>
    </dgm:pt>
    <dgm:pt modelId="{19ED9675-B403-434B-8BB3-C2D28D59F887}" type="pres">
      <dgm:prSet presAssocID="{5E830ECA-F89F-4284-B862-7032CC10B114}" presName="rootText" presStyleLbl="node2" presStyleIdx="3" presStyleCnt="5">
        <dgm:presLayoutVars>
          <dgm:chPref val="3"/>
        </dgm:presLayoutVars>
      </dgm:prSet>
      <dgm:spPr/>
    </dgm:pt>
    <dgm:pt modelId="{B71D378A-547A-460E-99D0-1F7811B76B89}" type="pres">
      <dgm:prSet presAssocID="{5E830ECA-F89F-4284-B862-7032CC10B114}" presName="rootConnector" presStyleLbl="node2" presStyleIdx="3" presStyleCnt="5"/>
      <dgm:spPr/>
    </dgm:pt>
    <dgm:pt modelId="{CC239CA1-0E10-42B4-9B32-339CCB2F8ECF}" type="pres">
      <dgm:prSet presAssocID="{5E830ECA-F89F-4284-B862-7032CC10B114}" presName="hierChild4" presStyleCnt="0"/>
      <dgm:spPr/>
    </dgm:pt>
    <dgm:pt modelId="{9FDD1C8F-2FAF-439C-ACAC-557796AFEAC0}" type="pres">
      <dgm:prSet presAssocID="{5E830ECA-F89F-4284-B862-7032CC10B114}" presName="hierChild5" presStyleCnt="0"/>
      <dgm:spPr/>
    </dgm:pt>
    <dgm:pt modelId="{17221118-C7C8-4799-AA87-C930898057DE}" type="pres">
      <dgm:prSet presAssocID="{A5970C4A-8825-45D7-BF5A-0A279A8ADA2C}" presName="Name37" presStyleLbl="parChTrans1D2" presStyleIdx="4" presStyleCnt="6"/>
      <dgm:spPr/>
    </dgm:pt>
    <dgm:pt modelId="{F1348F30-F3AF-4182-95B1-9938419A9E3B}" type="pres">
      <dgm:prSet presAssocID="{3AEC719C-8759-4502-BE8F-980211613E82}" presName="hierRoot2" presStyleCnt="0">
        <dgm:presLayoutVars>
          <dgm:hierBranch val="init"/>
        </dgm:presLayoutVars>
      </dgm:prSet>
      <dgm:spPr/>
    </dgm:pt>
    <dgm:pt modelId="{B774B380-5742-4266-9238-D41F84966E6A}" type="pres">
      <dgm:prSet presAssocID="{3AEC719C-8759-4502-BE8F-980211613E82}" presName="rootComposite" presStyleCnt="0"/>
      <dgm:spPr/>
    </dgm:pt>
    <dgm:pt modelId="{3079525C-D736-47EF-B222-3FC1CBF8A1E9}" type="pres">
      <dgm:prSet presAssocID="{3AEC719C-8759-4502-BE8F-980211613E82}" presName="rootText" presStyleLbl="node2" presStyleIdx="4" presStyleCnt="5">
        <dgm:presLayoutVars>
          <dgm:chPref val="3"/>
        </dgm:presLayoutVars>
      </dgm:prSet>
      <dgm:spPr/>
    </dgm:pt>
    <dgm:pt modelId="{77F46C0E-6CF1-45E3-917A-43105EEBFA9C}" type="pres">
      <dgm:prSet presAssocID="{3AEC719C-8759-4502-BE8F-980211613E82}" presName="rootConnector" presStyleLbl="node2" presStyleIdx="4" presStyleCnt="5"/>
      <dgm:spPr/>
    </dgm:pt>
    <dgm:pt modelId="{A5AA4D00-DCBB-42E3-A1C1-F987BEA22F3A}" type="pres">
      <dgm:prSet presAssocID="{3AEC719C-8759-4502-BE8F-980211613E82}" presName="hierChild4" presStyleCnt="0"/>
      <dgm:spPr/>
    </dgm:pt>
    <dgm:pt modelId="{5BB7F1F1-2CC2-4C62-99BA-5D94464B294B}" type="pres">
      <dgm:prSet presAssocID="{3AEC719C-8759-4502-BE8F-980211613E82}" presName="hierChild5" presStyleCnt="0"/>
      <dgm:spPr/>
    </dgm:pt>
    <dgm:pt modelId="{08B0C280-E5CE-42B4-B827-FCAC63164F01}" type="pres">
      <dgm:prSet presAssocID="{BB3639FF-8060-496A-8457-A1EEC10B3B9F}" presName="hierChild3" presStyleCnt="0"/>
      <dgm:spPr/>
    </dgm:pt>
    <dgm:pt modelId="{A502EC8E-93AA-40E5-866A-C48E31D2E1C1}" type="pres">
      <dgm:prSet presAssocID="{A734BA52-C510-49BE-993D-F031137D57E8}" presName="Name111" presStyleLbl="parChTrans1D2" presStyleIdx="5" presStyleCnt="6"/>
      <dgm:spPr/>
    </dgm:pt>
    <dgm:pt modelId="{D0C09476-EF74-4DC3-9F90-5FE66E2A3F91}" type="pres">
      <dgm:prSet presAssocID="{E579B4A6-2750-415F-831C-5766C8B80A3E}" presName="hierRoot3" presStyleCnt="0">
        <dgm:presLayoutVars>
          <dgm:hierBranch val="init"/>
        </dgm:presLayoutVars>
      </dgm:prSet>
      <dgm:spPr/>
    </dgm:pt>
    <dgm:pt modelId="{6A70F1EB-32E9-4D6C-B325-B94ACBA749D3}" type="pres">
      <dgm:prSet presAssocID="{E579B4A6-2750-415F-831C-5766C8B80A3E}" presName="rootComposite3" presStyleCnt="0"/>
      <dgm:spPr/>
    </dgm:pt>
    <dgm:pt modelId="{54CAB980-4DB0-4DBF-8470-F3E16D7437A4}" type="pres">
      <dgm:prSet presAssocID="{E579B4A6-2750-415F-831C-5766C8B80A3E}" presName="rootText3" presStyleLbl="asst1" presStyleIdx="0" presStyleCnt="1" custLinFactNeighborX="60500" custLinFactNeighborY="3500">
        <dgm:presLayoutVars>
          <dgm:chPref val="3"/>
        </dgm:presLayoutVars>
      </dgm:prSet>
      <dgm:spPr/>
    </dgm:pt>
    <dgm:pt modelId="{B2115E1D-220B-4360-B671-2DE53D6EB568}" type="pres">
      <dgm:prSet presAssocID="{E579B4A6-2750-415F-831C-5766C8B80A3E}" presName="rootConnector3" presStyleLbl="asst1" presStyleIdx="0" presStyleCnt="1"/>
      <dgm:spPr/>
    </dgm:pt>
    <dgm:pt modelId="{309C0390-082E-4916-B8DC-E6626955DF50}" type="pres">
      <dgm:prSet presAssocID="{E579B4A6-2750-415F-831C-5766C8B80A3E}" presName="hierChild6" presStyleCnt="0"/>
      <dgm:spPr/>
    </dgm:pt>
    <dgm:pt modelId="{CB94D1D4-27DC-4DD7-B58C-12330F4395A6}" type="pres">
      <dgm:prSet presAssocID="{E579B4A6-2750-415F-831C-5766C8B80A3E}" presName="hierChild7" presStyleCnt="0"/>
      <dgm:spPr/>
    </dgm:pt>
  </dgm:ptLst>
  <dgm:cxnLst>
    <dgm:cxn modelId="{A3720301-913A-4DD3-BC1A-0009FF9969E1}" type="presOf" srcId="{B49C0F6B-538D-4D1F-A7D0-C84070E36604}" destId="{B9D3714C-F1DC-4AD0-BB82-A94C09DCCF92}" srcOrd="1" destOrd="0" presId="urn:microsoft.com/office/officeart/2005/8/layout/orgChart1"/>
    <dgm:cxn modelId="{816A7504-6DB5-41ED-B611-FA1F5ACC0D04}" type="presOf" srcId="{27030451-6C51-42FE-BC15-96657A5AD8C1}" destId="{CF512CF6-965E-4890-840A-C0F26902024F}" srcOrd="0" destOrd="0" presId="urn:microsoft.com/office/officeart/2005/8/layout/orgChart1"/>
    <dgm:cxn modelId="{C0CF7509-BAE2-4CFD-87EC-5517AD3DF3F1}" type="presOf" srcId="{B49C0F6B-538D-4D1F-A7D0-C84070E36604}" destId="{6F21FBBF-9B82-438E-8B0D-3B368847B761}" srcOrd="0" destOrd="0" presId="urn:microsoft.com/office/officeart/2005/8/layout/orgChart1"/>
    <dgm:cxn modelId="{AF33DA0D-AF3A-41BD-9A9D-0FB6B96A18B2}" type="presOf" srcId="{FB008D20-790A-4DE6-9F21-0BF1ACFA2C2A}" destId="{ADC28BD0-D0D1-4B24-A8CF-622721CF500B}" srcOrd="0" destOrd="0" presId="urn:microsoft.com/office/officeart/2005/8/layout/orgChart1"/>
    <dgm:cxn modelId="{3BBBE115-7A5D-4831-A9E1-82201CB1505C}" type="presOf" srcId="{2C10EC17-CC7E-4D74-B0FB-B27006AEA529}" destId="{C193E52E-0305-49DC-80A7-92A8A782C69A}" srcOrd="0" destOrd="0" presId="urn:microsoft.com/office/officeart/2005/8/layout/orgChart1"/>
    <dgm:cxn modelId="{BDD6451D-D33E-4A17-B1C4-B6F7669D4707}" type="presOf" srcId="{E579B4A6-2750-415F-831C-5766C8B80A3E}" destId="{54CAB980-4DB0-4DBF-8470-F3E16D7437A4}" srcOrd="0" destOrd="0" presId="urn:microsoft.com/office/officeart/2005/8/layout/orgChart1"/>
    <dgm:cxn modelId="{AF05ED2A-13BB-414B-BBAB-E400EC6D8C9C}" type="presOf" srcId="{CB51FDBB-03B4-468B-9ECE-EF0334704072}" destId="{CD54DBFE-075D-4CCC-AD22-4A3378006511}" srcOrd="0" destOrd="0" presId="urn:microsoft.com/office/officeart/2005/8/layout/orgChart1"/>
    <dgm:cxn modelId="{CFC0C330-4D71-4106-83D5-74D0E5320ED4}" type="presOf" srcId="{27030451-6C51-42FE-BC15-96657A5AD8C1}" destId="{0A8D2EE5-1172-4C0A-B741-FF10BF880DAB}" srcOrd="1" destOrd="0" presId="urn:microsoft.com/office/officeart/2005/8/layout/orgChart1"/>
    <dgm:cxn modelId="{A5B1FB3C-D3F7-49EC-BA8C-6ED8F5BBAE67}" srcId="{BB3639FF-8060-496A-8457-A1EEC10B3B9F}" destId="{5E830ECA-F89F-4284-B862-7032CC10B114}" srcOrd="4" destOrd="0" parTransId="{657DAD34-2F88-47FB-A686-2BC0859D589B}" sibTransId="{578ECFBF-9B78-4B47-822A-93534CFCE42B}"/>
    <dgm:cxn modelId="{6232D368-DEAA-4B7A-9C57-A56FC74286F2}" srcId="{BB3639FF-8060-496A-8457-A1EEC10B3B9F}" destId="{3AEC719C-8759-4502-BE8F-980211613E82}" srcOrd="5" destOrd="0" parTransId="{A5970C4A-8825-45D7-BF5A-0A279A8ADA2C}" sibTransId="{37318CC6-254F-4335-8E20-557D5064FDB6}"/>
    <dgm:cxn modelId="{B8425F49-A92D-4B33-AFD0-52A96B43407B}" type="presOf" srcId="{5E830ECA-F89F-4284-B862-7032CC10B114}" destId="{19ED9675-B403-434B-8BB3-C2D28D59F887}" srcOrd="0" destOrd="0" presId="urn:microsoft.com/office/officeart/2005/8/layout/orgChart1"/>
    <dgm:cxn modelId="{B627836C-F006-441A-9CA8-3CAC9DF1B4E5}" type="presOf" srcId="{3AEC719C-8759-4502-BE8F-980211613E82}" destId="{77F46C0E-6CF1-45E3-917A-43105EEBFA9C}" srcOrd="1" destOrd="0" presId="urn:microsoft.com/office/officeart/2005/8/layout/orgChart1"/>
    <dgm:cxn modelId="{D06CCE4E-58BC-49A5-9644-14EAF364648D}" type="presOf" srcId="{BB3639FF-8060-496A-8457-A1EEC10B3B9F}" destId="{C8E291DE-EE92-40B6-BD94-C94526F5DA09}" srcOrd="1" destOrd="0" presId="urn:microsoft.com/office/officeart/2005/8/layout/orgChart1"/>
    <dgm:cxn modelId="{8CD0BA72-671E-4EC6-AAF5-75171428D213}" type="presOf" srcId="{E180FCE7-E168-4C21-B3BB-6C9B1FEB1C1E}" destId="{A7F00818-914C-4ED2-9F46-E8FE7EB835AD}" srcOrd="0" destOrd="0" presId="urn:microsoft.com/office/officeart/2005/8/layout/orgChart1"/>
    <dgm:cxn modelId="{CED0EA73-B767-4951-B731-2416CBFBA3C4}" type="presOf" srcId="{A5970C4A-8825-45D7-BF5A-0A279A8ADA2C}" destId="{17221118-C7C8-4799-AA87-C930898057DE}" srcOrd="0" destOrd="0" presId="urn:microsoft.com/office/officeart/2005/8/layout/orgChart1"/>
    <dgm:cxn modelId="{91FFEE7C-B97A-4C84-8FA9-97FB18CA17EF}" type="presOf" srcId="{3AEC719C-8759-4502-BE8F-980211613E82}" destId="{3079525C-D736-47EF-B222-3FC1CBF8A1E9}" srcOrd="0" destOrd="0" presId="urn:microsoft.com/office/officeart/2005/8/layout/orgChart1"/>
    <dgm:cxn modelId="{D221498F-3B0B-4612-9D73-4A501C291020}" type="presOf" srcId="{A734BA52-C510-49BE-993D-F031137D57E8}" destId="{A502EC8E-93AA-40E5-866A-C48E31D2E1C1}" srcOrd="0" destOrd="0" presId="urn:microsoft.com/office/officeart/2005/8/layout/orgChart1"/>
    <dgm:cxn modelId="{7FAD7690-B310-47F0-A002-96C9BAA9D9EC}" type="presOf" srcId="{2B275E77-AB0C-4BF6-B924-C5747BB897B7}" destId="{B27C7C7F-450E-495C-A4BF-9287DD6BE71C}" srcOrd="0" destOrd="0" presId="urn:microsoft.com/office/officeart/2005/8/layout/orgChart1"/>
    <dgm:cxn modelId="{1DDDEB9E-F343-48F6-9CE8-F683D18927A2}" type="presOf" srcId="{BB3639FF-8060-496A-8457-A1EEC10B3B9F}" destId="{E10551AD-67EA-48F4-84D6-C623302D65C8}" srcOrd="0" destOrd="0" presId="urn:microsoft.com/office/officeart/2005/8/layout/orgChart1"/>
    <dgm:cxn modelId="{F415FEA0-69A4-44BE-BAFF-8D5BB6653CF8}" type="presOf" srcId="{E579B4A6-2750-415F-831C-5766C8B80A3E}" destId="{B2115E1D-220B-4360-B671-2DE53D6EB568}" srcOrd="1" destOrd="0" presId="urn:microsoft.com/office/officeart/2005/8/layout/orgChart1"/>
    <dgm:cxn modelId="{2C2BB8A4-558B-4EA4-A4C4-BB3C2821D0CA}" srcId="{BB3639FF-8060-496A-8457-A1EEC10B3B9F}" destId="{B49C0F6B-538D-4D1F-A7D0-C84070E36604}" srcOrd="3" destOrd="0" parTransId="{E180FCE7-E168-4C21-B3BB-6C9B1FEB1C1E}" sibTransId="{6AAFF606-D5AF-4380-81B6-C152C2611CCF}"/>
    <dgm:cxn modelId="{E788BCAB-C09C-4304-815D-A6CE43DFFB2C}" type="presOf" srcId="{2B275E77-AB0C-4BF6-B924-C5747BB897B7}" destId="{BA9A4BE9-D613-4098-BA28-EA7BB3AE7400}" srcOrd="1" destOrd="0" presId="urn:microsoft.com/office/officeart/2005/8/layout/orgChart1"/>
    <dgm:cxn modelId="{6691F2B6-A780-4498-BF29-4DD4FD0A249E}" srcId="{BB3639FF-8060-496A-8457-A1EEC10B3B9F}" destId="{E579B4A6-2750-415F-831C-5766C8B80A3E}" srcOrd="0" destOrd="0" parTransId="{A734BA52-C510-49BE-993D-F031137D57E8}" sibTransId="{AC2BD5A7-26E2-43A7-8E20-DA8C2EAEDD9C}"/>
    <dgm:cxn modelId="{446868BA-6604-4690-8818-9BC3AF92E98E}" type="presOf" srcId="{5E830ECA-F89F-4284-B862-7032CC10B114}" destId="{B71D378A-547A-460E-99D0-1F7811B76B89}" srcOrd="1" destOrd="0" presId="urn:microsoft.com/office/officeart/2005/8/layout/orgChart1"/>
    <dgm:cxn modelId="{0E4A55C7-6B9A-4583-B74D-7C83F1EEAF6B}" srcId="{BB3639FF-8060-496A-8457-A1EEC10B3B9F}" destId="{27030451-6C51-42FE-BC15-96657A5AD8C1}" srcOrd="2" destOrd="0" parTransId="{2C10EC17-CC7E-4D74-B0FB-B27006AEA529}" sibTransId="{66A94025-A2EA-4295-BB09-AA68FEE9BC6D}"/>
    <dgm:cxn modelId="{40DED9CC-9BD7-459C-883C-AEB1770127FA}" type="presOf" srcId="{657DAD34-2F88-47FB-A686-2BC0859D589B}" destId="{DD5C632A-2C4C-4DB7-AD1B-7946B64460C9}" srcOrd="0" destOrd="0" presId="urn:microsoft.com/office/officeart/2005/8/layout/orgChart1"/>
    <dgm:cxn modelId="{B5B97ACE-1B7F-4D89-90CD-D9C0725B8E72}" srcId="{BB3639FF-8060-496A-8457-A1EEC10B3B9F}" destId="{2B275E77-AB0C-4BF6-B924-C5747BB897B7}" srcOrd="1" destOrd="0" parTransId="{CB51FDBB-03B4-468B-9ECE-EF0334704072}" sibTransId="{83964351-7240-406D-B709-24CDD8717123}"/>
    <dgm:cxn modelId="{F32F8ADF-CD46-4C60-814B-D9BFA850E2F6}" srcId="{FB008D20-790A-4DE6-9F21-0BF1ACFA2C2A}" destId="{BB3639FF-8060-496A-8457-A1EEC10B3B9F}" srcOrd="0" destOrd="0" parTransId="{8375100D-ACF7-473D-A70F-CC42C452FE7A}" sibTransId="{7256BE0C-224D-46F8-9F71-8E84CEDF878C}"/>
    <dgm:cxn modelId="{BFD74405-D461-4F17-9AFF-A220154C716A}" type="presParOf" srcId="{ADC28BD0-D0D1-4B24-A8CF-622721CF500B}" destId="{40EAD828-9D2D-432C-854A-924654357B01}" srcOrd="0" destOrd="0" presId="urn:microsoft.com/office/officeart/2005/8/layout/orgChart1"/>
    <dgm:cxn modelId="{28694ABF-63B4-4D03-8ED5-7E376D34849E}" type="presParOf" srcId="{40EAD828-9D2D-432C-854A-924654357B01}" destId="{91E240C4-AB2F-4231-8218-0FA63ABDEE59}" srcOrd="0" destOrd="0" presId="urn:microsoft.com/office/officeart/2005/8/layout/orgChart1"/>
    <dgm:cxn modelId="{99E78ECA-C24E-44DB-945D-AFB57CC4E877}" type="presParOf" srcId="{91E240C4-AB2F-4231-8218-0FA63ABDEE59}" destId="{E10551AD-67EA-48F4-84D6-C623302D65C8}" srcOrd="0" destOrd="0" presId="urn:microsoft.com/office/officeart/2005/8/layout/orgChart1"/>
    <dgm:cxn modelId="{034B3F00-5631-4EFE-95B6-80B6F7F6685B}" type="presParOf" srcId="{91E240C4-AB2F-4231-8218-0FA63ABDEE59}" destId="{C8E291DE-EE92-40B6-BD94-C94526F5DA09}" srcOrd="1" destOrd="0" presId="urn:microsoft.com/office/officeart/2005/8/layout/orgChart1"/>
    <dgm:cxn modelId="{BE58433D-AAC4-4F90-9A86-51F26ABFBD14}" type="presParOf" srcId="{40EAD828-9D2D-432C-854A-924654357B01}" destId="{E32EC14A-AF37-49AE-80B0-28FDCCA65A03}" srcOrd="1" destOrd="0" presId="urn:microsoft.com/office/officeart/2005/8/layout/orgChart1"/>
    <dgm:cxn modelId="{86ED2F1F-1044-497A-AE44-40279FBE4A44}" type="presParOf" srcId="{E32EC14A-AF37-49AE-80B0-28FDCCA65A03}" destId="{CD54DBFE-075D-4CCC-AD22-4A3378006511}" srcOrd="0" destOrd="0" presId="urn:microsoft.com/office/officeart/2005/8/layout/orgChart1"/>
    <dgm:cxn modelId="{5439C919-B971-4EE5-B909-960399B88ED6}" type="presParOf" srcId="{E32EC14A-AF37-49AE-80B0-28FDCCA65A03}" destId="{2AF85E57-1379-4A22-BDA1-E2968D731590}" srcOrd="1" destOrd="0" presId="urn:microsoft.com/office/officeart/2005/8/layout/orgChart1"/>
    <dgm:cxn modelId="{A2FE3A8F-626A-42EE-8E3C-F9E158259860}" type="presParOf" srcId="{2AF85E57-1379-4A22-BDA1-E2968D731590}" destId="{3B21AAC3-28E3-42D8-B844-34F893CE4E1E}" srcOrd="0" destOrd="0" presId="urn:microsoft.com/office/officeart/2005/8/layout/orgChart1"/>
    <dgm:cxn modelId="{AE999DCD-1967-466C-93EF-608B7D74963A}" type="presParOf" srcId="{3B21AAC3-28E3-42D8-B844-34F893CE4E1E}" destId="{B27C7C7F-450E-495C-A4BF-9287DD6BE71C}" srcOrd="0" destOrd="0" presId="urn:microsoft.com/office/officeart/2005/8/layout/orgChart1"/>
    <dgm:cxn modelId="{590780DF-793A-4297-8F6C-8D023219B716}" type="presParOf" srcId="{3B21AAC3-28E3-42D8-B844-34F893CE4E1E}" destId="{BA9A4BE9-D613-4098-BA28-EA7BB3AE7400}" srcOrd="1" destOrd="0" presId="urn:microsoft.com/office/officeart/2005/8/layout/orgChart1"/>
    <dgm:cxn modelId="{62917E03-523D-4F73-AEE2-2689BEE83F84}" type="presParOf" srcId="{2AF85E57-1379-4A22-BDA1-E2968D731590}" destId="{2BD5BD26-CE75-4AAE-B5AC-C54625CE3E1C}" srcOrd="1" destOrd="0" presId="urn:microsoft.com/office/officeart/2005/8/layout/orgChart1"/>
    <dgm:cxn modelId="{C83B3E0B-665D-4156-838C-B5495DE4DF2D}" type="presParOf" srcId="{2AF85E57-1379-4A22-BDA1-E2968D731590}" destId="{9C0C0D87-89F5-4383-8C35-0054B15F4340}" srcOrd="2" destOrd="0" presId="urn:microsoft.com/office/officeart/2005/8/layout/orgChart1"/>
    <dgm:cxn modelId="{76F61114-F55A-4D78-A891-6EA2DC24E0F2}" type="presParOf" srcId="{E32EC14A-AF37-49AE-80B0-28FDCCA65A03}" destId="{C193E52E-0305-49DC-80A7-92A8A782C69A}" srcOrd="2" destOrd="0" presId="urn:microsoft.com/office/officeart/2005/8/layout/orgChart1"/>
    <dgm:cxn modelId="{4B8DB6C4-8FE0-46CD-B26B-5D9F898F3565}" type="presParOf" srcId="{E32EC14A-AF37-49AE-80B0-28FDCCA65A03}" destId="{0BC6D50B-911D-4CC6-BD75-F1EB6A31CEB7}" srcOrd="3" destOrd="0" presId="urn:microsoft.com/office/officeart/2005/8/layout/orgChart1"/>
    <dgm:cxn modelId="{91EDDF88-BB12-42C0-9B14-8413DE26F65F}" type="presParOf" srcId="{0BC6D50B-911D-4CC6-BD75-F1EB6A31CEB7}" destId="{4026016E-7D4E-495F-A8AA-F69E45CAB3EC}" srcOrd="0" destOrd="0" presId="urn:microsoft.com/office/officeart/2005/8/layout/orgChart1"/>
    <dgm:cxn modelId="{5F35A8EE-524D-4456-8750-D0FAF030163F}" type="presParOf" srcId="{4026016E-7D4E-495F-A8AA-F69E45CAB3EC}" destId="{CF512CF6-965E-4890-840A-C0F26902024F}" srcOrd="0" destOrd="0" presId="urn:microsoft.com/office/officeart/2005/8/layout/orgChart1"/>
    <dgm:cxn modelId="{F73DCA85-82E4-4CD2-96A8-2753039E10A8}" type="presParOf" srcId="{4026016E-7D4E-495F-A8AA-F69E45CAB3EC}" destId="{0A8D2EE5-1172-4C0A-B741-FF10BF880DAB}" srcOrd="1" destOrd="0" presId="urn:microsoft.com/office/officeart/2005/8/layout/orgChart1"/>
    <dgm:cxn modelId="{BFD49A55-3D45-43CF-B3C6-EE10A8DD925A}" type="presParOf" srcId="{0BC6D50B-911D-4CC6-BD75-F1EB6A31CEB7}" destId="{EE7EFE4B-D014-4171-93EE-CC6479592408}" srcOrd="1" destOrd="0" presId="urn:microsoft.com/office/officeart/2005/8/layout/orgChart1"/>
    <dgm:cxn modelId="{0D812A2B-7D5C-41D8-BCE0-B7F425F77D7C}" type="presParOf" srcId="{0BC6D50B-911D-4CC6-BD75-F1EB6A31CEB7}" destId="{AD9AED7D-9A75-4A35-A872-44FC05569699}" srcOrd="2" destOrd="0" presId="urn:microsoft.com/office/officeart/2005/8/layout/orgChart1"/>
    <dgm:cxn modelId="{3A0FAF75-2BF1-4A30-890B-6AB990A113F4}" type="presParOf" srcId="{E32EC14A-AF37-49AE-80B0-28FDCCA65A03}" destId="{A7F00818-914C-4ED2-9F46-E8FE7EB835AD}" srcOrd="4" destOrd="0" presId="urn:microsoft.com/office/officeart/2005/8/layout/orgChart1"/>
    <dgm:cxn modelId="{451E4A56-0DCF-4D54-86C0-37195F4D684B}" type="presParOf" srcId="{E32EC14A-AF37-49AE-80B0-28FDCCA65A03}" destId="{B6EBBA93-D5B4-4377-9FDC-D45D863BBEFB}" srcOrd="5" destOrd="0" presId="urn:microsoft.com/office/officeart/2005/8/layout/orgChart1"/>
    <dgm:cxn modelId="{685BABAB-B809-4F72-8303-715F3EFABB87}" type="presParOf" srcId="{B6EBBA93-D5B4-4377-9FDC-D45D863BBEFB}" destId="{975580BA-54B6-4DC0-A74E-5E2F4A8EA455}" srcOrd="0" destOrd="0" presId="urn:microsoft.com/office/officeart/2005/8/layout/orgChart1"/>
    <dgm:cxn modelId="{B0A67D42-D5E2-4789-A25D-C6D810AFEF53}" type="presParOf" srcId="{975580BA-54B6-4DC0-A74E-5E2F4A8EA455}" destId="{6F21FBBF-9B82-438E-8B0D-3B368847B761}" srcOrd="0" destOrd="0" presId="urn:microsoft.com/office/officeart/2005/8/layout/orgChart1"/>
    <dgm:cxn modelId="{CE848C04-EF68-46C1-B680-3F2E9087421A}" type="presParOf" srcId="{975580BA-54B6-4DC0-A74E-5E2F4A8EA455}" destId="{B9D3714C-F1DC-4AD0-BB82-A94C09DCCF92}" srcOrd="1" destOrd="0" presId="urn:microsoft.com/office/officeart/2005/8/layout/orgChart1"/>
    <dgm:cxn modelId="{BB592CFB-2674-4BC2-84AC-FA5D556DE6D6}" type="presParOf" srcId="{B6EBBA93-D5B4-4377-9FDC-D45D863BBEFB}" destId="{F2365EE6-2F95-4C5C-A638-41CA803B0C31}" srcOrd="1" destOrd="0" presId="urn:microsoft.com/office/officeart/2005/8/layout/orgChart1"/>
    <dgm:cxn modelId="{E7B123F5-6A6A-4090-BE3B-6785243C76BB}" type="presParOf" srcId="{B6EBBA93-D5B4-4377-9FDC-D45D863BBEFB}" destId="{C26F2FB0-3BD6-4F7F-990C-D5993E3AC3A6}" srcOrd="2" destOrd="0" presId="urn:microsoft.com/office/officeart/2005/8/layout/orgChart1"/>
    <dgm:cxn modelId="{526B60D9-FF47-4D58-A3FA-2872FED96933}" type="presParOf" srcId="{E32EC14A-AF37-49AE-80B0-28FDCCA65A03}" destId="{DD5C632A-2C4C-4DB7-AD1B-7946B64460C9}" srcOrd="6" destOrd="0" presId="urn:microsoft.com/office/officeart/2005/8/layout/orgChart1"/>
    <dgm:cxn modelId="{02CB7AF2-2894-4E74-B014-F30475345527}" type="presParOf" srcId="{E32EC14A-AF37-49AE-80B0-28FDCCA65A03}" destId="{06ABADD1-ADA2-4A35-99BE-58C993B2B2B7}" srcOrd="7" destOrd="0" presId="urn:microsoft.com/office/officeart/2005/8/layout/orgChart1"/>
    <dgm:cxn modelId="{8AEDA165-5C09-46C6-A342-2D2366780194}" type="presParOf" srcId="{06ABADD1-ADA2-4A35-99BE-58C993B2B2B7}" destId="{AF798DBC-1279-4058-90AC-F84E181D7B65}" srcOrd="0" destOrd="0" presId="urn:microsoft.com/office/officeart/2005/8/layout/orgChart1"/>
    <dgm:cxn modelId="{D461998D-7601-472D-A830-34F8093D60A1}" type="presParOf" srcId="{AF798DBC-1279-4058-90AC-F84E181D7B65}" destId="{19ED9675-B403-434B-8BB3-C2D28D59F887}" srcOrd="0" destOrd="0" presId="urn:microsoft.com/office/officeart/2005/8/layout/orgChart1"/>
    <dgm:cxn modelId="{A8872269-E504-4E02-BF0A-C7CD16929486}" type="presParOf" srcId="{AF798DBC-1279-4058-90AC-F84E181D7B65}" destId="{B71D378A-547A-460E-99D0-1F7811B76B89}" srcOrd="1" destOrd="0" presId="urn:microsoft.com/office/officeart/2005/8/layout/orgChart1"/>
    <dgm:cxn modelId="{00AF0E9A-8FB8-410A-8764-D660035BAD56}" type="presParOf" srcId="{06ABADD1-ADA2-4A35-99BE-58C993B2B2B7}" destId="{CC239CA1-0E10-42B4-9B32-339CCB2F8ECF}" srcOrd="1" destOrd="0" presId="urn:microsoft.com/office/officeart/2005/8/layout/orgChart1"/>
    <dgm:cxn modelId="{D10ED728-BDEA-41EE-B31D-78FBC9949A58}" type="presParOf" srcId="{06ABADD1-ADA2-4A35-99BE-58C993B2B2B7}" destId="{9FDD1C8F-2FAF-439C-ACAC-557796AFEAC0}" srcOrd="2" destOrd="0" presId="urn:microsoft.com/office/officeart/2005/8/layout/orgChart1"/>
    <dgm:cxn modelId="{22FFAC32-ACB0-42F5-A143-0DC9D6391A9A}" type="presParOf" srcId="{E32EC14A-AF37-49AE-80B0-28FDCCA65A03}" destId="{17221118-C7C8-4799-AA87-C930898057DE}" srcOrd="8" destOrd="0" presId="urn:microsoft.com/office/officeart/2005/8/layout/orgChart1"/>
    <dgm:cxn modelId="{B10DFB87-532B-4CC5-8ECB-56C4AEBC57B4}" type="presParOf" srcId="{E32EC14A-AF37-49AE-80B0-28FDCCA65A03}" destId="{F1348F30-F3AF-4182-95B1-9938419A9E3B}" srcOrd="9" destOrd="0" presId="urn:microsoft.com/office/officeart/2005/8/layout/orgChart1"/>
    <dgm:cxn modelId="{F923D4D1-CD38-4B11-B612-69ED74D41A1B}" type="presParOf" srcId="{F1348F30-F3AF-4182-95B1-9938419A9E3B}" destId="{B774B380-5742-4266-9238-D41F84966E6A}" srcOrd="0" destOrd="0" presId="urn:microsoft.com/office/officeart/2005/8/layout/orgChart1"/>
    <dgm:cxn modelId="{4AA59183-E5C8-4B4E-9284-1F16E35640F4}" type="presParOf" srcId="{B774B380-5742-4266-9238-D41F84966E6A}" destId="{3079525C-D736-47EF-B222-3FC1CBF8A1E9}" srcOrd="0" destOrd="0" presId="urn:microsoft.com/office/officeart/2005/8/layout/orgChart1"/>
    <dgm:cxn modelId="{E5CEE04E-C100-4D1C-9732-2792B42D428B}" type="presParOf" srcId="{B774B380-5742-4266-9238-D41F84966E6A}" destId="{77F46C0E-6CF1-45E3-917A-43105EEBFA9C}" srcOrd="1" destOrd="0" presId="urn:microsoft.com/office/officeart/2005/8/layout/orgChart1"/>
    <dgm:cxn modelId="{F818AE0A-DE36-43D1-A122-386D73618E58}" type="presParOf" srcId="{F1348F30-F3AF-4182-95B1-9938419A9E3B}" destId="{A5AA4D00-DCBB-42E3-A1C1-F987BEA22F3A}" srcOrd="1" destOrd="0" presId="urn:microsoft.com/office/officeart/2005/8/layout/orgChart1"/>
    <dgm:cxn modelId="{DAEE8C6E-F08B-4C98-AEB6-94C530A8F5A3}" type="presParOf" srcId="{F1348F30-F3AF-4182-95B1-9938419A9E3B}" destId="{5BB7F1F1-2CC2-4C62-99BA-5D94464B294B}" srcOrd="2" destOrd="0" presId="urn:microsoft.com/office/officeart/2005/8/layout/orgChart1"/>
    <dgm:cxn modelId="{E5A74E60-97B5-4E35-A526-1B7BBF41A423}" type="presParOf" srcId="{40EAD828-9D2D-432C-854A-924654357B01}" destId="{08B0C280-E5CE-42B4-B827-FCAC63164F01}" srcOrd="2" destOrd="0" presId="urn:microsoft.com/office/officeart/2005/8/layout/orgChart1"/>
    <dgm:cxn modelId="{2F1AF91C-38E4-437C-B745-945017B83A72}" type="presParOf" srcId="{08B0C280-E5CE-42B4-B827-FCAC63164F01}" destId="{A502EC8E-93AA-40E5-866A-C48E31D2E1C1}" srcOrd="0" destOrd="0" presId="urn:microsoft.com/office/officeart/2005/8/layout/orgChart1"/>
    <dgm:cxn modelId="{22C4808F-3CBD-4137-9837-FB0D0088C934}" type="presParOf" srcId="{08B0C280-E5CE-42B4-B827-FCAC63164F01}" destId="{D0C09476-EF74-4DC3-9F90-5FE66E2A3F91}" srcOrd="1" destOrd="0" presId="urn:microsoft.com/office/officeart/2005/8/layout/orgChart1"/>
    <dgm:cxn modelId="{747433E9-178C-498B-A521-21DB00D42835}" type="presParOf" srcId="{D0C09476-EF74-4DC3-9F90-5FE66E2A3F91}" destId="{6A70F1EB-32E9-4D6C-B325-B94ACBA749D3}" srcOrd="0" destOrd="0" presId="urn:microsoft.com/office/officeart/2005/8/layout/orgChart1"/>
    <dgm:cxn modelId="{E2092EEE-CDC2-4E03-A4B0-E898EAA1650E}" type="presParOf" srcId="{6A70F1EB-32E9-4D6C-B325-B94ACBA749D3}" destId="{54CAB980-4DB0-4DBF-8470-F3E16D7437A4}" srcOrd="0" destOrd="0" presId="urn:microsoft.com/office/officeart/2005/8/layout/orgChart1"/>
    <dgm:cxn modelId="{01E45D4C-AD3C-4374-AB45-674A0A0209A0}" type="presParOf" srcId="{6A70F1EB-32E9-4D6C-B325-B94ACBA749D3}" destId="{B2115E1D-220B-4360-B671-2DE53D6EB568}" srcOrd="1" destOrd="0" presId="urn:microsoft.com/office/officeart/2005/8/layout/orgChart1"/>
    <dgm:cxn modelId="{C3594C9C-4ABF-48FC-9C7C-DFAB65DC8B35}" type="presParOf" srcId="{D0C09476-EF74-4DC3-9F90-5FE66E2A3F91}" destId="{309C0390-082E-4916-B8DC-E6626955DF50}" srcOrd="1" destOrd="0" presId="urn:microsoft.com/office/officeart/2005/8/layout/orgChart1"/>
    <dgm:cxn modelId="{10BE9A64-8DD2-42BD-B6B0-B385A6A79B77}" type="presParOf" srcId="{D0C09476-EF74-4DC3-9F90-5FE66E2A3F91}" destId="{CB94D1D4-27DC-4DD7-B58C-12330F4395A6}" srcOrd="2" destOrd="0" presId="urn:microsoft.com/office/officeart/2005/8/layout/orgChar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502EC8E-93AA-40E5-866A-C48E31D2E1C1}">
      <dsp:nvSpPr>
        <dsp:cNvPr id="0" name=""/>
        <dsp:cNvSpPr/>
      </dsp:nvSpPr>
      <dsp:spPr>
        <a:xfrm>
          <a:off x="3610665" y="2436009"/>
          <a:ext cx="618158" cy="590341"/>
        </a:xfrm>
        <a:custGeom>
          <a:avLst/>
          <a:gdLst/>
          <a:ahLst/>
          <a:cxnLst/>
          <a:rect l="0" t="0" r="0" b="0"/>
          <a:pathLst>
            <a:path>
              <a:moveTo>
                <a:pt x="0" y="0"/>
              </a:moveTo>
              <a:lnTo>
                <a:pt x="618158" y="590341"/>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17221118-C7C8-4799-AA87-C930898057DE}">
      <dsp:nvSpPr>
        <dsp:cNvPr id="0" name=""/>
        <dsp:cNvSpPr/>
      </dsp:nvSpPr>
      <dsp:spPr>
        <a:xfrm>
          <a:off x="3610665" y="2436009"/>
          <a:ext cx="2991889" cy="1137412"/>
        </a:xfrm>
        <a:custGeom>
          <a:avLst/>
          <a:gdLst/>
          <a:ahLst/>
          <a:cxnLst/>
          <a:rect l="0" t="0" r="0" b="0"/>
          <a:pathLst>
            <a:path>
              <a:moveTo>
                <a:pt x="0" y="0"/>
              </a:moveTo>
              <a:lnTo>
                <a:pt x="0" y="1007598"/>
              </a:lnTo>
              <a:lnTo>
                <a:pt x="2991889" y="1007598"/>
              </a:lnTo>
              <a:lnTo>
                <a:pt x="2991889" y="1137412"/>
              </a:lnTo>
            </a:path>
          </a:pathLst>
        </a:custGeom>
        <a:noFill/>
        <a:ln w="12700" cap="flat" cmpd="sng" algn="ctr">
          <a:solidFill>
            <a:schemeClr val="accent1">
              <a:tint val="9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D5C632A-2C4C-4DB7-AD1B-7946B64460C9}">
      <dsp:nvSpPr>
        <dsp:cNvPr id="0" name=""/>
        <dsp:cNvSpPr/>
      </dsp:nvSpPr>
      <dsp:spPr>
        <a:xfrm>
          <a:off x="3610665" y="2436009"/>
          <a:ext cx="1495944" cy="1137412"/>
        </a:xfrm>
        <a:custGeom>
          <a:avLst/>
          <a:gdLst/>
          <a:ahLst/>
          <a:cxnLst/>
          <a:rect l="0" t="0" r="0" b="0"/>
          <a:pathLst>
            <a:path>
              <a:moveTo>
                <a:pt x="0" y="0"/>
              </a:moveTo>
              <a:lnTo>
                <a:pt x="0" y="1007598"/>
              </a:lnTo>
              <a:lnTo>
                <a:pt x="1495944" y="1007598"/>
              </a:lnTo>
              <a:lnTo>
                <a:pt x="1495944" y="1137412"/>
              </a:lnTo>
            </a:path>
          </a:pathLst>
        </a:custGeom>
        <a:noFill/>
        <a:ln w="12700" cap="flat" cmpd="sng" algn="ctr">
          <a:solidFill>
            <a:schemeClr val="accent1">
              <a:tint val="9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7F00818-914C-4ED2-9F46-E8FE7EB835AD}">
      <dsp:nvSpPr>
        <dsp:cNvPr id="0" name=""/>
        <dsp:cNvSpPr/>
      </dsp:nvSpPr>
      <dsp:spPr>
        <a:xfrm>
          <a:off x="3564945" y="2436009"/>
          <a:ext cx="91440" cy="1137412"/>
        </a:xfrm>
        <a:custGeom>
          <a:avLst/>
          <a:gdLst/>
          <a:ahLst/>
          <a:cxnLst/>
          <a:rect l="0" t="0" r="0" b="0"/>
          <a:pathLst>
            <a:path>
              <a:moveTo>
                <a:pt x="45720" y="0"/>
              </a:moveTo>
              <a:lnTo>
                <a:pt x="45720" y="1137412"/>
              </a:lnTo>
            </a:path>
          </a:pathLst>
        </a:custGeom>
        <a:noFill/>
        <a:ln w="12700" cap="flat" cmpd="sng" algn="ctr">
          <a:solidFill>
            <a:schemeClr val="accent1">
              <a:tint val="9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193E52E-0305-49DC-80A7-92A8A782C69A}">
      <dsp:nvSpPr>
        <dsp:cNvPr id="0" name=""/>
        <dsp:cNvSpPr/>
      </dsp:nvSpPr>
      <dsp:spPr>
        <a:xfrm>
          <a:off x="2114720" y="2436009"/>
          <a:ext cx="1495944" cy="1137412"/>
        </a:xfrm>
        <a:custGeom>
          <a:avLst/>
          <a:gdLst/>
          <a:ahLst/>
          <a:cxnLst/>
          <a:rect l="0" t="0" r="0" b="0"/>
          <a:pathLst>
            <a:path>
              <a:moveTo>
                <a:pt x="1495944" y="0"/>
              </a:moveTo>
              <a:lnTo>
                <a:pt x="1495944" y="1007598"/>
              </a:lnTo>
              <a:lnTo>
                <a:pt x="0" y="1007598"/>
              </a:lnTo>
              <a:lnTo>
                <a:pt x="0" y="1137412"/>
              </a:lnTo>
            </a:path>
          </a:pathLst>
        </a:custGeom>
        <a:noFill/>
        <a:ln w="12700" cap="flat" cmpd="sng" algn="ctr">
          <a:solidFill>
            <a:schemeClr val="accent1">
              <a:tint val="9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D54DBFE-075D-4CCC-AD22-4A3378006511}">
      <dsp:nvSpPr>
        <dsp:cNvPr id="0" name=""/>
        <dsp:cNvSpPr/>
      </dsp:nvSpPr>
      <dsp:spPr>
        <a:xfrm>
          <a:off x="618775" y="2436009"/>
          <a:ext cx="2991889" cy="1137412"/>
        </a:xfrm>
        <a:custGeom>
          <a:avLst/>
          <a:gdLst/>
          <a:ahLst/>
          <a:cxnLst/>
          <a:rect l="0" t="0" r="0" b="0"/>
          <a:pathLst>
            <a:path>
              <a:moveTo>
                <a:pt x="2991889" y="0"/>
              </a:moveTo>
              <a:lnTo>
                <a:pt x="2991889" y="1007598"/>
              </a:lnTo>
              <a:lnTo>
                <a:pt x="0" y="1007598"/>
              </a:lnTo>
              <a:lnTo>
                <a:pt x="0" y="1137412"/>
              </a:lnTo>
            </a:path>
          </a:pathLst>
        </a:custGeom>
        <a:noFill/>
        <a:ln w="12700" cap="flat" cmpd="sng" algn="ctr">
          <a:solidFill>
            <a:schemeClr val="accent1">
              <a:tint val="9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10551AD-67EA-48F4-84D6-C623302D65C8}">
      <dsp:nvSpPr>
        <dsp:cNvPr id="0" name=""/>
        <dsp:cNvSpPr/>
      </dsp:nvSpPr>
      <dsp:spPr>
        <a:xfrm>
          <a:off x="2992506" y="1817850"/>
          <a:ext cx="1236317" cy="618158"/>
        </a:xfrm>
        <a:prstGeom prst="rect">
          <a:avLst/>
        </a:prstGeom>
        <a:gradFill rotWithShape="0">
          <a:gsLst>
            <a:gs pos="0">
              <a:schemeClr val="accent1">
                <a:shade val="60000"/>
                <a:hueOff val="0"/>
                <a:satOff val="0"/>
                <a:lumOff val="0"/>
                <a:alphaOff val="0"/>
                <a:satMod val="103000"/>
                <a:lumMod val="102000"/>
                <a:tint val="94000"/>
              </a:schemeClr>
            </a:gs>
            <a:gs pos="50000">
              <a:schemeClr val="accent1">
                <a:shade val="60000"/>
                <a:hueOff val="0"/>
                <a:satOff val="0"/>
                <a:lumOff val="0"/>
                <a:alphaOff val="0"/>
                <a:satMod val="110000"/>
                <a:lumMod val="100000"/>
                <a:shade val="100000"/>
              </a:schemeClr>
            </a:gs>
            <a:gs pos="100000">
              <a:schemeClr val="accent1">
                <a:shade val="60000"/>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r>
            <a:rPr lang="en-US" sz="1300" kern="1200"/>
            <a:t>Chief Executive Officer</a:t>
          </a:r>
        </a:p>
      </dsp:txBody>
      <dsp:txXfrm>
        <a:off x="2992506" y="1817850"/>
        <a:ext cx="1236317" cy="618158"/>
      </dsp:txXfrm>
    </dsp:sp>
    <dsp:sp modelId="{B27C7C7F-450E-495C-A4BF-9287DD6BE71C}">
      <dsp:nvSpPr>
        <dsp:cNvPr id="0" name=""/>
        <dsp:cNvSpPr/>
      </dsp:nvSpPr>
      <dsp:spPr>
        <a:xfrm>
          <a:off x="617" y="3573422"/>
          <a:ext cx="1236317" cy="618158"/>
        </a:xfrm>
        <a:prstGeom prst="rect">
          <a:avLst/>
        </a:prstGeom>
        <a:gradFill rotWithShape="0">
          <a:gsLst>
            <a:gs pos="0">
              <a:schemeClr val="accent1">
                <a:shade val="80000"/>
                <a:hueOff val="0"/>
                <a:satOff val="0"/>
                <a:lumOff val="0"/>
                <a:alphaOff val="0"/>
                <a:satMod val="103000"/>
                <a:lumMod val="102000"/>
                <a:tint val="94000"/>
              </a:schemeClr>
            </a:gs>
            <a:gs pos="50000">
              <a:schemeClr val="accent1">
                <a:shade val="80000"/>
                <a:hueOff val="0"/>
                <a:satOff val="0"/>
                <a:lumOff val="0"/>
                <a:alphaOff val="0"/>
                <a:satMod val="110000"/>
                <a:lumMod val="100000"/>
                <a:shade val="100000"/>
              </a:schemeClr>
            </a:gs>
            <a:gs pos="100000">
              <a:schemeClr val="accent1">
                <a:shade val="80000"/>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r>
            <a:rPr lang="en-US" sz="1300" kern="1200"/>
            <a:t>Department of Compact Operations</a:t>
          </a:r>
        </a:p>
      </dsp:txBody>
      <dsp:txXfrm>
        <a:off x="617" y="3573422"/>
        <a:ext cx="1236317" cy="618158"/>
      </dsp:txXfrm>
    </dsp:sp>
    <dsp:sp modelId="{CF512CF6-965E-4890-840A-C0F26902024F}">
      <dsp:nvSpPr>
        <dsp:cNvPr id="0" name=""/>
        <dsp:cNvSpPr/>
      </dsp:nvSpPr>
      <dsp:spPr>
        <a:xfrm>
          <a:off x="1496561" y="3573422"/>
          <a:ext cx="1236317" cy="618158"/>
        </a:xfrm>
        <a:prstGeom prst="rect">
          <a:avLst/>
        </a:prstGeom>
        <a:gradFill rotWithShape="0">
          <a:gsLst>
            <a:gs pos="0">
              <a:schemeClr val="accent1">
                <a:shade val="80000"/>
                <a:hueOff val="0"/>
                <a:satOff val="0"/>
                <a:lumOff val="0"/>
                <a:alphaOff val="0"/>
                <a:satMod val="103000"/>
                <a:lumMod val="102000"/>
                <a:tint val="94000"/>
              </a:schemeClr>
            </a:gs>
            <a:gs pos="50000">
              <a:schemeClr val="accent1">
                <a:shade val="80000"/>
                <a:hueOff val="0"/>
                <a:satOff val="0"/>
                <a:lumOff val="0"/>
                <a:alphaOff val="0"/>
                <a:satMod val="110000"/>
                <a:lumMod val="100000"/>
                <a:shade val="100000"/>
              </a:schemeClr>
            </a:gs>
            <a:gs pos="100000">
              <a:schemeClr val="accent1">
                <a:shade val="80000"/>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r>
            <a:rPr lang="en-US" sz="1300" kern="1200"/>
            <a:t>Department of Policy and Evaluation</a:t>
          </a:r>
        </a:p>
      </dsp:txBody>
      <dsp:txXfrm>
        <a:off x="1496561" y="3573422"/>
        <a:ext cx="1236317" cy="618158"/>
      </dsp:txXfrm>
    </dsp:sp>
    <dsp:sp modelId="{6F21FBBF-9B82-438E-8B0D-3B368847B761}">
      <dsp:nvSpPr>
        <dsp:cNvPr id="0" name=""/>
        <dsp:cNvSpPr/>
      </dsp:nvSpPr>
      <dsp:spPr>
        <a:xfrm>
          <a:off x="2992506" y="3573422"/>
          <a:ext cx="1236317" cy="618158"/>
        </a:xfrm>
        <a:prstGeom prst="rect">
          <a:avLst/>
        </a:prstGeom>
        <a:gradFill rotWithShape="0">
          <a:gsLst>
            <a:gs pos="0">
              <a:schemeClr val="accent1">
                <a:shade val="80000"/>
                <a:hueOff val="0"/>
                <a:satOff val="0"/>
                <a:lumOff val="0"/>
                <a:alphaOff val="0"/>
                <a:satMod val="103000"/>
                <a:lumMod val="102000"/>
                <a:tint val="94000"/>
              </a:schemeClr>
            </a:gs>
            <a:gs pos="50000">
              <a:schemeClr val="accent1">
                <a:shade val="80000"/>
                <a:hueOff val="0"/>
                <a:satOff val="0"/>
                <a:lumOff val="0"/>
                <a:alphaOff val="0"/>
                <a:satMod val="110000"/>
                <a:lumMod val="100000"/>
                <a:shade val="100000"/>
              </a:schemeClr>
            </a:gs>
            <a:gs pos="100000">
              <a:schemeClr val="accent1">
                <a:shade val="80000"/>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r>
            <a:rPr lang="en-US" sz="1300" kern="1200" dirty="0"/>
            <a:t>Department of Administration and Finance</a:t>
          </a:r>
        </a:p>
      </dsp:txBody>
      <dsp:txXfrm>
        <a:off x="2992506" y="3573422"/>
        <a:ext cx="1236317" cy="618158"/>
      </dsp:txXfrm>
    </dsp:sp>
    <dsp:sp modelId="{19ED9675-B403-434B-8BB3-C2D28D59F887}">
      <dsp:nvSpPr>
        <dsp:cNvPr id="0" name=""/>
        <dsp:cNvSpPr/>
      </dsp:nvSpPr>
      <dsp:spPr>
        <a:xfrm>
          <a:off x="4488450" y="3573422"/>
          <a:ext cx="1236317" cy="618158"/>
        </a:xfrm>
        <a:prstGeom prst="rect">
          <a:avLst/>
        </a:prstGeom>
        <a:gradFill rotWithShape="0">
          <a:gsLst>
            <a:gs pos="0">
              <a:schemeClr val="accent1">
                <a:shade val="80000"/>
                <a:hueOff val="0"/>
                <a:satOff val="0"/>
                <a:lumOff val="0"/>
                <a:alphaOff val="0"/>
                <a:satMod val="103000"/>
                <a:lumMod val="102000"/>
                <a:tint val="94000"/>
              </a:schemeClr>
            </a:gs>
            <a:gs pos="50000">
              <a:schemeClr val="accent1">
                <a:shade val="80000"/>
                <a:hueOff val="0"/>
                <a:satOff val="0"/>
                <a:lumOff val="0"/>
                <a:alphaOff val="0"/>
                <a:satMod val="110000"/>
                <a:lumMod val="100000"/>
                <a:shade val="100000"/>
              </a:schemeClr>
            </a:gs>
            <a:gs pos="100000">
              <a:schemeClr val="accent1">
                <a:shade val="80000"/>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r>
            <a:rPr lang="en-US" sz="1300" kern="1200"/>
            <a:t>Office of the General Counsel</a:t>
          </a:r>
        </a:p>
      </dsp:txBody>
      <dsp:txXfrm>
        <a:off x="4488450" y="3573422"/>
        <a:ext cx="1236317" cy="618158"/>
      </dsp:txXfrm>
    </dsp:sp>
    <dsp:sp modelId="{3079525C-D736-47EF-B222-3FC1CBF8A1E9}">
      <dsp:nvSpPr>
        <dsp:cNvPr id="0" name=""/>
        <dsp:cNvSpPr/>
      </dsp:nvSpPr>
      <dsp:spPr>
        <a:xfrm>
          <a:off x="5984395" y="3573422"/>
          <a:ext cx="1236317" cy="618158"/>
        </a:xfrm>
        <a:prstGeom prst="rect">
          <a:avLst/>
        </a:prstGeom>
        <a:gradFill rotWithShape="0">
          <a:gsLst>
            <a:gs pos="0">
              <a:schemeClr val="accent1">
                <a:shade val="80000"/>
                <a:hueOff val="0"/>
                <a:satOff val="0"/>
                <a:lumOff val="0"/>
                <a:alphaOff val="0"/>
                <a:satMod val="103000"/>
                <a:lumMod val="102000"/>
                <a:tint val="94000"/>
              </a:schemeClr>
            </a:gs>
            <a:gs pos="50000">
              <a:schemeClr val="accent1">
                <a:shade val="80000"/>
                <a:hueOff val="0"/>
                <a:satOff val="0"/>
                <a:lumOff val="0"/>
                <a:alphaOff val="0"/>
                <a:satMod val="110000"/>
                <a:lumMod val="100000"/>
                <a:shade val="100000"/>
              </a:schemeClr>
            </a:gs>
            <a:gs pos="100000">
              <a:schemeClr val="accent1">
                <a:shade val="80000"/>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r>
            <a:rPr lang="en-US" sz="1300" kern="1200"/>
            <a:t>Department of Congressional and Public Affairs</a:t>
          </a:r>
        </a:p>
      </dsp:txBody>
      <dsp:txXfrm>
        <a:off x="5984395" y="3573422"/>
        <a:ext cx="1236317" cy="618158"/>
      </dsp:txXfrm>
    </dsp:sp>
    <dsp:sp modelId="{54CAB980-4DB0-4DBF-8470-F3E16D7437A4}">
      <dsp:nvSpPr>
        <dsp:cNvPr id="0" name=""/>
        <dsp:cNvSpPr/>
      </dsp:nvSpPr>
      <dsp:spPr>
        <a:xfrm>
          <a:off x="2992506" y="2717272"/>
          <a:ext cx="1236317" cy="618158"/>
        </a:xfrm>
        <a:prstGeom prst="rect">
          <a:avLst/>
        </a:prstGeom>
        <a:gradFill rotWithShape="0">
          <a:gsLst>
            <a:gs pos="0">
              <a:schemeClr val="accent1">
                <a:shade val="80000"/>
                <a:hueOff val="0"/>
                <a:satOff val="0"/>
                <a:lumOff val="0"/>
                <a:alphaOff val="0"/>
                <a:satMod val="103000"/>
                <a:lumMod val="102000"/>
                <a:tint val="94000"/>
              </a:schemeClr>
            </a:gs>
            <a:gs pos="50000">
              <a:schemeClr val="accent1">
                <a:shade val="80000"/>
                <a:hueOff val="0"/>
                <a:satOff val="0"/>
                <a:lumOff val="0"/>
                <a:alphaOff val="0"/>
                <a:satMod val="110000"/>
                <a:lumMod val="100000"/>
                <a:shade val="100000"/>
              </a:schemeClr>
            </a:gs>
            <a:gs pos="100000">
              <a:schemeClr val="accent1">
                <a:shade val="80000"/>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r>
            <a:rPr lang="en-US" sz="1300" kern="1200"/>
            <a:t>Office of  the Chief Executive Officer</a:t>
          </a:r>
        </a:p>
      </dsp:txBody>
      <dsp:txXfrm>
        <a:off x="2992506" y="2717272"/>
        <a:ext cx="1236317" cy="618158"/>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CD214E8-CA43-47C6-BC25-7453FD37AAAE}" type="datetimeFigureOut">
              <a:rPr lang="en-US" smtClean="0"/>
              <a:t>10/18/2022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6F50E7D-421E-4E41-8503-5A4AD256136B}" type="slidenum">
              <a:rPr lang="en-US" smtClean="0"/>
              <a:t>‹#›</a:t>
            </a:fld>
            <a:endParaRPr lang="en-US"/>
          </a:p>
        </p:txBody>
      </p:sp>
    </p:spTree>
    <p:extLst>
      <p:ext uri="{BB962C8B-B14F-4D97-AF65-F5344CB8AC3E}">
        <p14:creationId xmlns:p14="http://schemas.microsoft.com/office/powerpoint/2010/main" val="16706921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8091C63-3EB7-4698-9CF3-DC1A1695DFCF}" type="slidenum">
              <a:rPr lang="en-US" smtClean="0"/>
              <a:t>1</a:t>
            </a:fld>
            <a:endParaRPr lang="en-US"/>
          </a:p>
        </p:txBody>
      </p:sp>
    </p:spTree>
    <p:extLst>
      <p:ext uri="{BB962C8B-B14F-4D97-AF65-F5344CB8AC3E}">
        <p14:creationId xmlns:p14="http://schemas.microsoft.com/office/powerpoint/2010/main" val="27177204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panose="020B0604020202020204" pitchFamily="34" charset="0"/>
              <a:buChar char="•"/>
            </a:pPr>
            <a:r>
              <a:rPr lang="en-US" sz="1800" b="0" i="0">
                <a:solidFill>
                  <a:srgbClr val="000000"/>
                </a:solidFill>
                <a:effectLst/>
                <a:latin typeface="Calibri" panose="020F0502020204030204" pitchFamily="34" charset="0"/>
              </a:rPr>
              <a:t>The Climate Coordination Team (CCT) was formed in March 2021 in response to new Executive Orders, the need to coordinate agency inputs to interagency processes led by NSC, and the establishment of climate as a strategic priority for MCC.</a:t>
            </a:r>
          </a:p>
          <a:p>
            <a:pPr marL="285750" indent="-285750">
              <a:buFont typeface="Arial" panose="020B0604020202020204" pitchFamily="34" charset="0"/>
              <a:buChar char="•"/>
            </a:pPr>
            <a:r>
              <a:rPr lang="en-US" sz="1800" b="0" i="0">
                <a:solidFill>
                  <a:srgbClr val="000000"/>
                </a:solidFill>
                <a:effectLst/>
                <a:latin typeface="Calibri" panose="020F0502020204030204" pitchFamily="34" charset="0"/>
              </a:rPr>
              <a:t>CCT members played a leading role in development of departmental action plans to operationalize the Climate Strategy</a:t>
            </a:r>
          </a:p>
          <a:p>
            <a:pPr marL="285750" indent="-285750">
              <a:buFont typeface="Arial" panose="020B0604020202020204" pitchFamily="34" charset="0"/>
              <a:buChar char="•"/>
            </a:pPr>
            <a:r>
              <a:rPr lang="en-US" sz="1800" b="0" i="0">
                <a:solidFill>
                  <a:srgbClr val="000000"/>
                </a:solidFill>
                <a:effectLst/>
                <a:latin typeface="Calibri" panose="020F0502020204030204" pitchFamily="34" charset="0"/>
              </a:rPr>
              <a:t>Departmental action plans fed into FY22 Corporate Priorities and Department Plans</a:t>
            </a:r>
          </a:p>
          <a:p>
            <a:pPr marL="285750" indent="-285750">
              <a:buFont typeface="Arial" panose="020B0604020202020204" pitchFamily="34" charset="0"/>
              <a:buChar char="•"/>
            </a:pPr>
            <a:r>
              <a:rPr lang="en-US" sz="1800" b="0" i="0">
                <a:solidFill>
                  <a:srgbClr val="000000"/>
                </a:solidFill>
                <a:effectLst/>
                <a:latin typeface="Calibri" panose="020F0502020204030204" pitchFamily="34" charset="0"/>
              </a:rPr>
              <a:t>Integrating climate by</a:t>
            </a:r>
            <a:r>
              <a:rPr lang="en-US" sz="1200" b="0" i="0">
                <a:solidFill>
                  <a:srgbClr val="000000"/>
                </a:solidFill>
                <a:effectLst/>
                <a:latin typeface="Calibri" panose="020F0502020204030204" pitchFamily="34" charset="0"/>
              </a:rPr>
              <a:t> w</a:t>
            </a:r>
            <a:r>
              <a:rPr lang="en-US" sz="1200"/>
              <a:t>orking through existing processes and management chains</a:t>
            </a:r>
            <a:endParaRPr lang="en-US" sz="1800"/>
          </a:p>
          <a:p>
            <a:pPr algn="l" rtl="0" fontAlgn="base">
              <a:buFont typeface="Arial" panose="020B0604020202020204" pitchFamily="34" charset="0"/>
              <a:buNone/>
            </a:pPr>
            <a:endParaRPr lang="en-US" sz="1800" b="0" i="0">
              <a:solidFill>
                <a:srgbClr val="000000"/>
              </a:solidFill>
              <a:effectLst/>
              <a:latin typeface="Calibri" panose="020F0502020204030204" pitchFamily="34" charset="0"/>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B4BBB8-1448-4B0A-985A-F77F7C0F9CD9}"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124095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panose="020B0604020202020204" pitchFamily="34" charset="0"/>
              <a:buChar char="•"/>
            </a:pPr>
            <a:r>
              <a:rPr lang="en-US" sz="1800" b="0" i="0">
                <a:solidFill>
                  <a:srgbClr val="000000"/>
                </a:solidFill>
                <a:effectLst/>
                <a:latin typeface="Calibri" panose="020F0502020204030204" pitchFamily="34" charset="0"/>
              </a:rPr>
              <a:t>The Climate Coordination Team (CCT) was formed in March 2021 in response to new Executive Orders, the need to coordinate agency inputs to interagency processes led by NSC, and the establishment of climate as a strategic priority for MCC.</a:t>
            </a:r>
          </a:p>
          <a:p>
            <a:pPr marL="285750" indent="-285750">
              <a:buFont typeface="Arial" panose="020B0604020202020204" pitchFamily="34" charset="0"/>
              <a:buChar char="•"/>
            </a:pPr>
            <a:r>
              <a:rPr lang="en-US" sz="1800" b="0" i="0">
                <a:solidFill>
                  <a:srgbClr val="000000"/>
                </a:solidFill>
                <a:effectLst/>
                <a:latin typeface="Calibri" panose="020F0502020204030204" pitchFamily="34" charset="0"/>
              </a:rPr>
              <a:t>CCT members played a leading role in development of departmental action plans to operationalize the Climate Strategy</a:t>
            </a:r>
          </a:p>
          <a:p>
            <a:pPr marL="285750" indent="-285750">
              <a:buFont typeface="Arial" panose="020B0604020202020204" pitchFamily="34" charset="0"/>
              <a:buChar char="•"/>
            </a:pPr>
            <a:r>
              <a:rPr lang="en-US" sz="1800" b="0" i="0">
                <a:solidFill>
                  <a:srgbClr val="000000"/>
                </a:solidFill>
                <a:effectLst/>
                <a:latin typeface="Calibri" panose="020F0502020204030204" pitchFamily="34" charset="0"/>
              </a:rPr>
              <a:t>Departmental action plans fed into FY22 Corporate Priorities and Department Plans</a:t>
            </a:r>
          </a:p>
          <a:p>
            <a:pPr marL="285750" indent="-285750">
              <a:buFont typeface="Arial" panose="020B0604020202020204" pitchFamily="34" charset="0"/>
              <a:buChar char="•"/>
            </a:pPr>
            <a:r>
              <a:rPr lang="en-US" sz="1800" b="0" i="0">
                <a:solidFill>
                  <a:srgbClr val="000000"/>
                </a:solidFill>
                <a:effectLst/>
                <a:latin typeface="Calibri" panose="020F0502020204030204" pitchFamily="34" charset="0"/>
              </a:rPr>
              <a:t>Integrating climate by</a:t>
            </a:r>
            <a:r>
              <a:rPr lang="en-US" sz="1200" b="0" i="0">
                <a:solidFill>
                  <a:srgbClr val="000000"/>
                </a:solidFill>
                <a:effectLst/>
                <a:latin typeface="Calibri" panose="020F0502020204030204" pitchFamily="34" charset="0"/>
              </a:rPr>
              <a:t> w</a:t>
            </a:r>
            <a:r>
              <a:rPr lang="en-US" sz="1200"/>
              <a:t>orking through existing processes and management chains</a:t>
            </a:r>
            <a:endParaRPr lang="en-US" sz="1800"/>
          </a:p>
          <a:p>
            <a:pPr algn="l" rtl="0" fontAlgn="base">
              <a:buFont typeface="Arial" panose="020B0604020202020204" pitchFamily="34" charset="0"/>
              <a:buNone/>
            </a:pPr>
            <a:endParaRPr lang="en-US" sz="1800" b="0" i="0">
              <a:solidFill>
                <a:srgbClr val="000000"/>
              </a:solidFill>
              <a:effectLst/>
              <a:latin typeface="Calibri" panose="020F0502020204030204" pitchFamily="34" charset="0"/>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B4BBB8-1448-4B0A-985A-F77F7C0F9CD9}"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412928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panose="020B0604020202020204" pitchFamily="34" charset="0"/>
              <a:buChar char="•"/>
            </a:pPr>
            <a:r>
              <a:rPr lang="en-US" sz="1800" b="0" i="0">
                <a:solidFill>
                  <a:srgbClr val="000000"/>
                </a:solidFill>
                <a:effectLst/>
                <a:latin typeface="Calibri" panose="020F0502020204030204" pitchFamily="34" charset="0"/>
              </a:rPr>
              <a:t>The Climate Coordination Team (CCT) was formed in March 2021 in response to new Executive Orders, the need to coordinate agency inputs to interagency processes led by NSC, and the establishment of climate as a strategic priority for MCC.</a:t>
            </a:r>
          </a:p>
          <a:p>
            <a:pPr marL="285750" indent="-285750">
              <a:buFont typeface="Arial" panose="020B0604020202020204" pitchFamily="34" charset="0"/>
              <a:buChar char="•"/>
            </a:pPr>
            <a:r>
              <a:rPr lang="en-US" sz="1800" b="0" i="0">
                <a:solidFill>
                  <a:srgbClr val="000000"/>
                </a:solidFill>
                <a:effectLst/>
                <a:latin typeface="Calibri" panose="020F0502020204030204" pitchFamily="34" charset="0"/>
              </a:rPr>
              <a:t>CCT members played a leading role in development of departmental action plans to operationalize the Climate Strategy</a:t>
            </a:r>
          </a:p>
          <a:p>
            <a:pPr marL="285750" indent="-285750">
              <a:buFont typeface="Arial" panose="020B0604020202020204" pitchFamily="34" charset="0"/>
              <a:buChar char="•"/>
            </a:pPr>
            <a:r>
              <a:rPr lang="en-US" sz="1800" b="0" i="0">
                <a:solidFill>
                  <a:srgbClr val="000000"/>
                </a:solidFill>
                <a:effectLst/>
                <a:latin typeface="Calibri" panose="020F0502020204030204" pitchFamily="34" charset="0"/>
              </a:rPr>
              <a:t>Departmental action plans fed into FY22 Corporate Priorities and Department Plans</a:t>
            </a:r>
          </a:p>
          <a:p>
            <a:pPr marL="285750" indent="-285750">
              <a:buFont typeface="Arial" panose="020B0604020202020204" pitchFamily="34" charset="0"/>
              <a:buChar char="•"/>
            </a:pPr>
            <a:r>
              <a:rPr lang="en-US" sz="1800" b="0" i="0">
                <a:solidFill>
                  <a:srgbClr val="000000"/>
                </a:solidFill>
                <a:effectLst/>
                <a:latin typeface="Calibri" panose="020F0502020204030204" pitchFamily="34" charset="0"/>
              </a:rPr>
              <a:t>Integrating climate by</a:t>
            </a:r>
            <a:r>
              <a:rPr lang="en-US" sz="1200" b="0" i="0">
                <a:solidFill>
                  <a:srgbClr val="000000"/>
                </a:solidFill>
                <a:effectLst/>
                <a:latin typeface="Calibri" panose="020F0502020204030204" pitchFamily="34" charset="0"/>
              </a:rPr>
              <a:t> w</a:t>
            </a:r>
            <a:r>
              <a:rPr lang="en-US" sz="1200"/>
              <a:t>orking through existing processes and management chains</a:t>
            </a:r>
            <a:endParaRPr lang="en-US" sz="1800"/>
          </a:p>
          <a:p>
            <a:pPr algn="l" rtl="0" fontAlgn="base">
              <a:buFont typeface="Arial" panose="020B0604020202020204" pitchFamily="34" charset="0"/>
              <a:buNone/>
            </a:pPr>
            <a:endParaRPr lang="en-US" sz="1800" b="0" i="0">
              <a:solidFill>
                <a:srgbClr val="000000"/>
              </a:solidFill>
              <a:effectLst/>
              <a:latin typeface="Calibri" panose="020F0502020204030204" pitchFamily="34" charset="0"/>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B4BBB8-1448-4B0A-985A-F77F7C0F9CD9}"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343358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CB4BBB8-1448-4B0A-985A-F77F7C0F9CD9}" type="slidenum">
              <a:rPr lang="en-US" smtClean="0"/>
              <a:t>5</a:t>
            </a:fld>
            <a:endParaRPr lang="en-US"/>
          </a:p>
        </p:txBody>
      </p:sp>
    </p:spTree>
    <p:extLst>
      <p:ext uri="{BB962C8B-B14F-4D97-AF65-F5344CB8AC3E}">
        <p14:creationId xmlns:p14="http://schemas.microsoft.com/office/powerpoint/2010/main" val="22448630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DCB802-FE4F-4A5D-B7DC-51665560468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821D1DE0-2F1B-404B-BB09-1839484A338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230F341-5AB9-4E00-B457-576ECC959D73}"/>
              </a:ext>
            </a:extLst>
          </p:cNvPr>
          <p:cNvSpPr>
            <a:spLocks noGrp="1"/>
          </p:cNvSpPr>
          <p:nvPr>
            <p:ph type="dt" sz="half" idx="10"/>
          </p:nvPr>
        </p:nvSpPr>
        <p:spPr/>
        <p:txBody>
          <a:bodyPr/>
          <a:lstStyle/>
          <a:p>
            <a:fld id="{F1717438-7B40-4279-9B80-4A3BFF93C2A3}" type="datetimeFigureOut">
              <a:rPr lang="en-US" smtClean="0"/>
              <a:t>10/18/2022</a:t>
            </a:fld>
            <a:endParaRPr lang="en-US"/>
          </a:p>
        </p:txBody>
      </p:sp>
      <p:sp>
        <p:nvSpPr>
          <p:cNvPr id="5" name="Footer Placeholder 4">
            <a:extLst>
              <a:ext uri="{FF2B5EF4-FFF2-40B4-BE49-F238E27FC236}">
                <a16:creationId xmlns:a16="http://schemas.microsoft.com/office/drawing/2014/main" id="{8655ADC7-DA08-46CA-8AA1-E7D65AFD25A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33DBE46-E93F-4349-B4F0-6FE4D4E71A4C}"/>
              </a:ext>
            </a:extLst>
          </p:cNvPr>
          <p:cNvSpPr>
            <a:spLocks noGrp="1"/>
          </p:cNvSpPr>
          <p:nvPr>
            <p:ph type="sldNum" sz="quarter" idx="12"/>
          </p:nvPr>
        </p:nvSpPr>
        <p:spPr/>
        <p:txBody>
          <a:bodyPr/>
          <a:lstStyle/>
          <a:p>
            <a:fld id="{9BDE36A1-8AE6-4DF4-82FD-6B927787E3D4}" type="slidenum">
              <a:rPr lang="en-US" smtClean="0"/>
              <a:t>‹#›</a:t>
            </a:fld>
            <a:endParaRPr lang="en-US"/>
          </a:p>
        </p:txBody>
      </p:sp>
    </p:spTree>
    <p:extLst>
      <p:ext uri="{BB962C8B-B14F-4D97-AF65-F5344CB8AC3E}">
        <p14:creationId xmlns:p14="http://schemas.microsoft.com/office/powerpoint/2010/main" val="40151893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86EE1E-7A0F-4F3E-9204-E1D0F00451C6}"/>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D82E7E70-9D39-42B3-BC80-F8EB0E829AD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F9A53F0-40EB-4C54-B410-634E903608FB}"/>
              </a:ext>
            </a:extLst>
          </p:cNvPr>
          <p:cNvSpPr>
            <a:spLocks noGrp="1"/>
          </p:cNvSpPr>
          <p:nvPr>
            <p:ph type="dt" sz="half" idx="10"/>
          </p:nvPr>
        </p:nvSpPr>
        <p:spPr/>
        <p:txBody>
          <a:bodyPr/>
          <a:lstStyle/>
          <a:p>
            <a:fld id="{F1717438-7B40-4279-9B80-4A3BFF93C2A3}" type="datetimeFigureOut">
              <a:rPr lang="en-US" smtClean="0"/>
              <a:t>10/18/2022</a:t>
            </a:fld>
            <a:endParaRPr lang="en-US"/>
          </a:p>
        </p:txBody>
      </p:sp>
      <p:sp>
        <p:nvSpPr>
          <p:cNvPr id="5" name="Footer Placeholder 4">
            <a:extLst>
              <a:ext uri="{FF2B5EF4-FFF2-40B4-BE49-F238E27FC236}">
                <a16:creationId xmlns:a16="http://schemas.microsoft.com/office/drawing/2014/main" id="{AE1CE8D7-5872-49CE-876A-A0A9B3C2BAD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8B1CC51-A1D6-40E8-9D62-7FF7A11C9540}"/>
              </a:ext>
            </a:extLst>
          </p:cNvPr>
          <p:cNvSpPr>
            <a:spLocks noGrp="1"/>
          </p:cNvSpPr>
          <p:nvPr>
            <p:ph type="sldNum" sz="quarter" idx="12"/>
          </p:nvPr>
        </p:nvSpPr>
        <p:spPr/>
        <p:txBody>
          <a:bodyPr/>
          <a:lstStyle/>
          <a:p>
            <a:fld id="{9BDE36A1-8AE6-4DF4-82FD-6B927787E3D4}" type="slidenum">
              <a:rPr lang="en-US" smtClean="0"/>
              <a:t>‹#›</a:t>
            </a:fld>
            <a:endParaRPr lang="en-US"/>
          </a:p>
        </p:txBody>
      </p:sp>
    </p:spTree>
    <p:extLst>
      <p:ext uri="{BB962C8B-B14F-4D97-AF65-F5344CB8AC3E}">
        <p14:creationId xmlns:p14="http://schemas.microsoft.com/office/powerpoint/2010/main" val="21244965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DC0DD6C-CE45-435B-BDB2-6056E6CC915E}"/>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21BC797D-3014-44C0-B298-B1B49D7DE93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CA038E8-8A81-4D25-BCB5-6359FBD85C7C}"/>
              </a:ext>
            </a:extLst>
          </p:cNvPr>
          <p:cNvSpPr>
            <a:spLocks noGrp="1"/>
          </p:cNvSpPr>
          <p:nvPr>
            <p:ph type="dt" sz="half" idx="10"/>
          </p:nvPr>
        </p:nvSpPr>
        <p:spPr/>
        <p:txBody>
          <a:bodyPr/>
          <a:lstStyle/>
          <a:p>
            <a:fld id="{F1717438-7B40-4279-9B80-4A3BFF93C2A3}" type="datetimeFigureOut">
              <a:rPr lang="en-US" smtClean="0"/>
              <a:t>10/18/2022</a:t>
            </a:fld>
            <a:endParaRPr lang="en-US"/>
          </a:p>
        </p:txBody>
      </p:sp>
      <p:sp>
        <p:nvSpPr>
          <p:cNvPr id="5" name="Footer Placeholder 4">
            <a:extLst>
              <a:ext uri="{FF2B5EF4-FFF2-40B4-BE49-F238E27FC236}">
                <a16:creationId xmlns:a16="http://schemas.microsoft.com/office/drawing/2014/main" id="{37970559-6636-4D50-9AC8-9551991146D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617EBCD-CCAE-4785-8F11-ADF8B544E9EE}"/>
              </a:ext>
            </a:extLst>
          </p:cNvPr>
          <p:cNvSpPr>
            <a:spLocks noGrp="1"/>
          </p:cNvSpPr>
          <p:nvPr>
            <p:ph type="sldNum" sz="quarter" idx="12"/>
          </p:nvPr>
        </p:nvSpPr>
        <p:spPr/>
        <p:txBody>
          <a:bodyPr/>
          <a:lstStyle/>
          <a:p>
            <a:fld id="{9BDE36A1-8AE6-4DF4-82FD-6B927787E3D4}" type="slidenum">
              <a:rPr lang="en-US" smtClean="0"/>
              <a:t>‹#›</a:t>
            </a:fld>
            <a:endParaRPr lang="en-US"/>
          </a:p>
        </p:txBody>
      </p:sp>
    </p:spTree>
    <p:extLst>
      <p:ext uri="{BB962C8B-B14F-4D97-AF65-F5344CB8AC3E}">
        <p14:creationId xmlns:p14="http://schemas.microsoft.com/office/powerpoint/2010/main" val="36847124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90DE29-250F-43F6-999B-97BDB6D098A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E31BA84-2B46-4B05-9DE1-1DFE5AC2ECB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57E955C-BCBF-4E6B-8137-752C8E15EAC4}"/>
              </a:ext>
            </a:extLst>
          </p:cNvPr>
          <p:cNvSpPr>
            <a:spLocks noGrp="1"/>
          </p:cNvSpPr>
          <p:nvPr>
            <p:ph type="dt" sz="half" idx="10"/>
          </p:nvPr>
        </p:nvSpPr>
        <p:spPr/>
        <p:txBody>
          <a:bodyPr/>
          <a:lstStyle/>
          <a:p>
            <a:fld id="{F1717438-7B40-4279-9B80-4A3BFF93C2A3}" type="datetimeFigureOut">
              <a:rPr lang="en-US" smtClean="0"/>
              <a:t>10/18/2022</a:t>
            </a:fld>
            <a:endParaRPr lang="en-US"/>
          </a:p>
        </p:txBody>
      </p:sp>
      <p:sp>
        <p:nvSpPr>
          <p:cNvPr id="5" name="Footer Placeholder 4">
            <a:extLst>
              <a:ext uri="{FF2B5EF4-FFF2-40B4-BE49-F238E27FC236}">
                <a16:creationId xmlns:a16="http://schemas.microsoft.com/office/drawing/2014/main" id="{0972587E-EBEA-44AE-95EB-AB0576A5555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A8EEAF4-C587-447C-832F-BE89D92AC2AA}"/>
              </a:ext>
            </a:extLst>
          </p:cNvPr>
          <p:cNvSpPr>
            <a:spLocks noGrp="1"/>
          </p:cNvSpPr>
          <p:nvPr>
            <p:ph type="sldNum" sz="quarter" idx="12"/>
          </p:nvPr>
        </p:nvSpPr>
        <p:spPr/>
        <p:txBody>
          <a:bodyPr/>
          <a:lstStyle/>
          <a:p>
            <a:fld id="{9BDE36A1-8AE6-4DF4-82FD-6B927787E3D4}" type="slidenum">
              <a:rPr lang="en-US" smtClean="0"/>
              <a:t>‹#›</a:t>
            </a:fld>
            <a:endParaRPr lang="en-US"/>
          </a:p>
        </p:txBody>
      </p:sp>
    </p:spTree>
    <p:extLst>
      <p:ext uri="{BB962C8B-B14F-4D97-AF65-F5344CB8AC3E}">
        <p14:creationId xmlns:p14="http://schemas.microsoft.com/office/powerpoint/2010/main" val="20470985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CDA504-4D78-47C4-8D44-7B75F8E3436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9792B96-E326-48C1-8057-C5D4F90D1AC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4BF5DAC-9665-424F-B09D-4B900A3D6582}"/>
              </a:ext>
            </a:extLst>
          </p:cNvPr>
          <p:cNvSpPr>
            <a:spLocks noGrp="1"/>
          </p:cNvSpPr>
          <p:nvPr>
            <p:ph type="dt" sz="half" idx="10"/>
          </p:nvPr>
        </p:nvSpPr>
        <p:spPr/>
        <p:txBody>
          <a:bodyPr/>
          <a:lstStyle/>
          <a:p>
            <a:fld id="{F1717438-7B40-4279-9B80-4A3BFF93C2A3}" type="datetimeFigureOut">
              <a:rPr lang="en-US" smtClean="0"/>
              <a:t>10/18/2022</a:t>
            </a:fld>
            <a:endParaRPr lang="en-US"/>
          </a:p>
        </p:txBody>
      </p:sp>
      <p:sp>
        <p:nvSpPr>
          <p:cNvPr id="5" name="Footer Placeholder 4">
            <a:extLst>
              <a:ext uri="{FF2B5EF4-FFF2-40B4-BE49-F238E27FC236}">
                <a16:creationId xmlns:a16="http://schemas.microsoft.com/office/drawing/2014/main" id="{5EC94B05-A838-4002-A73B-003035F7552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4EED817-2052-41D5-B78A-71767A725A10}"/>
              </a:ext>
            </a:extLst>
          </p:cNvPr>
          <p:cNvSpPr>
            <a:spLocks noGrp="1"/>
          </p:cNvSpPr>
          <p:nvPr>
            <p:ph type="sldNum" sz="quarter" idx="12"/>
          </p:nvPr>
        </p:nvSpPr>
        <p:spPr/>
        <p:txBody>
          <a:bodyPr/>
          <a:lstStyle/>
          <a:p>
            <a:fld id="{9BDE36A1-8AE6-4DF4-82FD-6B927787E3D4}" type="slidenum">
              <a:rPr lang="en-US" smtClean="0"/>
              <a:t>‹#›</a:t>
            </a:fld>
            <a:endParaRPr lang="en-US"/>
          </a:p>
        </p:txBody>
      </p:sp>
    </p:spTree>
    <p:extLst>
      <p:ext uri="{BB962C8B-B14F-4D97-AF65-F5344CB8AC3E}">
        <p14:creationId xmlns:p14="http://schemas.microsoft.com/office/powerpoint/2010/main" val="39059892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FFEB49-4CEB-487D-9557-C40F8B962ED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46D0FAA-A3A7-477F-B6BD-3F804356F9B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29A744F-2234-450C-B4D7-F77A0D0264D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0965C7C-E20A-4D66-8BA2-42A2680C58DE}"/>
              </a:ext>
            </a:extLst>
          </p:cNvPr>
          <p:cNvSpPr>
            <a:spLocks noGrp="1"/>
          </p:cNvSpPr>
          <p:nvPr>
            <p:ph type="dt" sz="half" idx="10"/>
          </p:nvPr>
        </p:nvSpPr>
        <p:spPr/>
        <p:txBody>
          <a:bodyPr/>
          <a:lstStyle/>
          <a:p>
            <a:fld id="{F1717438-7B40-4279-9B80-4A3BFF93C2A3}" type="datetimeFigureOut">
              <a:rPr lang="en-US" smtClean="0"/>
              <a:t>10/18/2022</a:t>
            </a:fld>
            <a:endParaRPr lang="en-US"/>
          </a:p>
        </p:txBody>
      </p:sp>
      <p:sp>
        <p:nvSpPr>
          <p:cNvPr id="6" name="Footer Placeholder 5">
            <a:extLst>
              <a:ext uri="{FF2B5EF4-FFF2-40B4-BE49-F238E27FC236}">
                <a16:creationId xmlns:a16="http://schemas.microsoft.com/office/drawing/2014/main" id="{7E6C6424-055D-42BB-86D0-07518E1BE2F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F6F3B6E-ECD1-45DE-950D-408095712B00}"/>
              </a:ext>
            </a:extLst>
          </p:cNvPr>
          <p:cNvSpPr>
            <a:spLocks noGrp="1"/>
          </p:cNvSpPr>
          <p:nvPr>
            <p:ph type="sldNum" sz="quarter" idx="12"/>
          </p:nvPr>
        </p:nvSpPr>
        <p:spPr/>
        <p:txBody>
          <a:bodyPr/>
          <a:lstStyle/>
          <a:p>
            <a:fld id="{9BDE36A1-8AE6-4DF4-82FD-6B927787E3D4}" type="slidenum">
              <a:rPr lang="en-US" smtClean="0"/>
              <a:t>‹#›</a:t>
            </a:fld>
            <a:endParaRPr lang="en-US"/>
          </a:p>
        </p:txBody>
      </p:sp>
    </p:spTree>
    <p:extLst>
      <p:ext uri="{BB962C8B-B14F-4D97-AF65-F5344CB8AC3E}">
        <p14:creationId xmlns:p14="http://schemas.microsoft.com/office/powerpoint/2010/main" val="16324317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B03752-83E6-4A4F-A0D5-E82DACF28C49}"/>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5FA0A784-6E58-4E0D-88E0-2F24CA51D96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AA1D5F7-D8F0-46E7-9DEF-A8CFDE7CB10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695F5E1-6DE3-4B18-9C2D-844CC95FF0D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3340B4F-7D59-4279-BCE7-2246FC998DA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628B27E-4B2F-431E-A2E1-1C9A7BB4950F}"/>
              </a:ext>
            </a:extLst>
          </p:cNvPr>
          <p:cNvSpPr>
            <a:spLocks noGrp="1"/>
          </p:cNvSpPr>
          <p:nvPr>
            <p:ph type="dt" sz="half" idx="10"/>
          </p:nvPr>
        </p:nvSpPr>
        <p:spPr/>
        <p:txBody>
          <a:bodyPr/>
          <a:lstStyle/>
          <a:p>
            <a:fld id="{F1717438-7B40-4279-9B80-4A3BFF93C2A3}" type="datetimeFigureOut">
              <a:rPr lang="en-US" smtClean="0"/>
              <a:t>10/18/2022</a:t>
            </a:fld>
            <a:endParaRPr lang="en-US"/>
          </a:p>
        </p:txBody>
      </p:sp>
      <p:sp>
        <p:nvSpPr>
          <p:cNvPr id="8" name="Footer Placeholder 7">
            <a:extLst>
              <a:ext uri="{FF2B5EF4-FFF2-40B4-BE49-F238E27FC236}">
                <a16:creationId xmlns:a16="http://schemas.microsoft.com/office/drawing/2014/main" id="{5EAB343A-B0A7-4580-96A6-A27DA57B69C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C423D64F-C28A-4ADE-8DA7-0FA5F77399FD}"/>
              </a:ext>
            </a:extLst>
          </p:cNvPr>
          <p:cNvSpPr>
            <a:spLocks noGrp="1"/>
          </p:cNvSpPr>
          <p:nvPr>
            <p:ph type="sldNum" sz="quarter" idx="12"/>
          </p:nvPr>
        </p:nvSpPr>
        <p:spPr/>
        <p:txBody>
          <a:bodyPr/>
          <a:lstStyle/>
          <a:p>
            <a:fld id="{9BDE36A1-8AE6-4DF4-82FD-6B927787E3D4}" type="slidenum">
              <a:rPr lang="en-US" smtClean="0"/>
              <a:t>‹#›</a:t>
            </a:fld>
            <a:endParaRPr lang="en-US"/>
          </a:p>
        </p:txBody>
      </p:sp>
    </p:spTree>
    <p:extLst>
      <p:ext uri="{BB962C8B-B14F-4D97-AF65-F5344CB8AC3E}">
        <p14:creationId xmlns:p14="http://schemas.microsoft.com/office/powerpoint/2010/main" val="34831684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E00BC0-6E59-45AC-8E17-E14CD4BF366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3CD3879-CFA8-4D94-9C52-AC75862FD60D}"/>
              </a:ext>
            </a:extLst>
          </p:cNvPr>
          <p:cNvSpPr>
            <a:spLocks noGrp="1"/>
          </p:cNvSpPr>
          <p:nvPr>
            <p:ph type="dt" sz="half" idx="10"/>
          </p:nvPr>
        </p:nvSpPr>
        <p:spPr/>
        <p:txBody>
          <a:bodyPr/>
          <a:lstStyle/>
          <a:p>
            <a:fld id="{F1717438-7B40-4279-9B80-4A3BFF93C2A3}" type="datetimeFigureOut">
              <a:rPr lang="en-US" smtClean="0"/>
              <a:t>10/18/2022</a:t>
            </a:fld>
            <a:endParaRPr lang="en-US"/>
          </a:p>
        </p:txBody>
      </p:sp>
      <p:sp>
        <p:nvSpPr>
          <p:cNvPr id="4" name="Footer Placeholder 3">
            <a:extLst>
              <a:ext uri="{FF2B5EF4-FFF2-40B4-BE49-F238E27FC236}">
                <a16:creationId xmlns:a16="http://schemas.microsoft.com/office/drawing/2014/main" id="{C94FCDB5-D21B-446C-BF56-13AEE075BBA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70FA5F2-1E9A-4251-B870-6874C483B10E}"/>
              </a:ext>
            </a:extLst>
          </p:cNvPr>
          <p:cNvSpPr>
            <a:spLocks noGrp="1"/>
          </p:cNvSpPr>
          <p:nvPr>
            <p:ph type="sldNum" sz="quarter" idx="12"/>
          </p:nvPr>
        </p:nvSpPr>
        <p:spPr/>
        <p:txBody>
          <a:bodyPr/>
          <a:lstStyle/>
          <a:p>
            <a:fld id="{9BDE36A1-8AE6-4DF4-82FD-6B927787E3D4}" type="slidenum">
              <a:rPr lang="en-US" smtClean="0"/>
              <a:t>‹#›</a:t>
            </a:fld>
            <a:endParaRPr lang="en-US"/>
          </a:p>
        </p:txBody>
      </p:sp>
    </p:spTree>
    <p:extLst>
      <p:ext uri="{BB962C8B-B14F-4D97-AF65-F5344CB8AC3E}">
        <p14:creationId xmlns:p14="http://schemas.microsoft.com/office/powerpoint/2010/main" val="8668027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27CE715-3E8B-46F5-8591-928251483CE9}"/>
              </a:ext>
            </a:extLst>
          </p:cNvPr>
          <p:cNvSpPr>
            <a:spLocks noGrp="1"/>
          </p:cNvSpPr>
          <p:nvPr>
            <p:ph type="dt" sz="half" idx="10"/>
          </p:nvPr>
        </p:nvSpPr>
        <p:spPr/>
        <p:txBody>
          <a:bodyPr/>
          <a:lstStyle/>
          <a:p>
            <a:fld id="{F1717438-7B40-4279-9B80-4A3BFF93C2A3}" type="datetimeFigureOut">
              <a:rPr lang="en-US" smtClean="0"/>
              <a:t>10/18/2022</a:t>
            </a:fld>
            <a:endParaRPr lang="en-US"/>
          </a:p>
        </p:txBody>
      </p:sp>
      <p:sp>
        <p:nvSpPr>
          <p:cNvPr id="3" name="Footer Placeholder 2">
            <a:extLst>
              <a:ext uri="{FF2B5EF4-FFF2-40B4-BE49-F238E27FC236}">
                <a16:creationId xmlns:a16="http://schemas.microsoft.com/office/drawing/2014/main" id="{E8E28166-7112-4DA5-B661-9B1109AC1FC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6DE95B61-84E6-4111-A6AE-DBFB1F29AA0E}"/>
              </a:ext>
            </a:extLst>
          </p:cNvPr>
          <p:cNvSpPr>
            <a:spLocks noGrp="1"/>
          </p:cNvSpPr>
          <p:nvPr>
            <p:ph type="sldNum" sz="quarter" idx="12"/>
          </p:nvPr>
        </p:nvSpPr>
        <p:spPr/>
        <p:txBody>
          <a:bodyPr/>
          <a:lstStyle/>
          <a:p>
            <a:fld id="{9BDE36A1-8AE6-4DF4-82FD-6B927787E3D4}" type="slidenum">
              <a:rPr lang="en-US" smtClean="0"/>
              <a:t>‹#›</a:t>
            </a:fld>
            <a:endParaRPr lang="en-US"/>
          </a:p>
        </p:txBody>
      </p:sp>
    </p:spTree>
    <p:extLst>
      <p:ext uri="{BB962C8B-B14F-4D97-AF65-F5344CB8AC3E}">
        <p14:creationId xmlns:p14="http://schemas.microsoft.com/office/powerpoint/2010/main" val="23596274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B9B82F-BD59-4CD1-9375-91973BB1F56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E1AA8A9B-363F-4AF2-806E-112E89E06A0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3D1C2940-21ED-47CD-9A49-53405183FCB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500A6E8-90D1-4ADF-B519-CE464E02D8B8}"/>
              </a:ext>
            </a:extLst>
          </p:cNvPr>
          <p:cNvSpPr>
            <a:spLocks noGrp="1"/>
          </p:cNvSpPr>
          <p:nvPr>
            <p:ph type="dt" sz="half" idx="10"/>
          </p:nvPr>
        </p:nvSpPr>
        <p:spPr/>
        <p:txBody>
          <a:bodyPr/>
          <a:lstStyle/>
          <a:p>
            <a:fld id="{F1717438-7B40-4279-9B80-4A3BFF93C2A3}" type="datetimeFigureOut">
              <a:rPr lang="en-US" smtClean="0"/>
              <a:t>10/18/2022</a:t>
            </a:fld>
            <a:endParaRPr lang="en-US"/>
          </a:p>
        </p:txBody>
      </p:sp>
      <p:sp>
        <p:nvSpPr>
          <p:cNvPr id="6" name="Footer Placeholder 5">
            <a:extLst>
              <a:ext uri="{FF2B5EF4-FFF2-40B4-BE49-F238E27FC236}">
                <a16:creationId xmlns:a16="http://schemas.microsoft.com/office/drawing/2014/main" id="{217DFD8D-7F9E-4B87-BD68-03F2F948C15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F92A591-A29A-46D0-B397-3335135BB1B6}"/>
              </a:ext>
            </a:extLst>
          </p:cNvPr>
          <p:cNvSpPr>
            <a:spLocks noGrp="1"/>
          </p:cNvSpPr>
          <p:nvPr>
            <p:ph type="sldNum" sz="quarter" idx="12"/>
          </p:nvPr>
        </p:nvSpPr>
        <p:spPr/>
        <p:txBody>
          <a:bodyPr/>
          <a:lstStyle/>
          <a:p>
            <a:fld id="{9BDE36A1-8AE6-4DF4-82FD-6B927787E3D4}" type="slidenum">
              <a:rPr lang="en-US" smtClean="0"/>
              <a:t>‹#›</a:t>
            </a:fld>
            <a:endParaRPr lang="en-US"/>
          </a:p>
        </p:txBody>
      </p:sp>
    </p:spTree>
    <p:extLst>
      <p:ext uri="{BB962C8B-B14F-4D97-AF65-F5344CB8AC3E}">
        <p14:creationId xmlns:p14="http://schemas.microsoft.com/office/powerpoint/2010/main" val="28365160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27CD9A-0F2F-4531-A343-A9D994C34DC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444D030-52F3-4D27-9ECD-4CFF1EF5FEA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2A371989-0099-4B31-B689-7F54F896914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BE3CF20-0EDD-4189-B3B3-C4269635DAD2}"/>
              </a:ext>
            </a:extLst>
          </p:cNvPr>
          <p:cNvSpPr>
            <a:spLocks noGrp="1"/>
          </p:cNvSpPr>
          <p:nvPr>
            <p:ph type="dt" sz="half" idx="10"/>
          </p:nvPr>
        </p:nvSpPr>
        <p:spPr/>
        <p:txBody>
          <a:bodyPr/>
          <a:lstStyle/>
          <a:p>
            <a:fld id="{F1717438-7B40-4279-9B80-4A3BFF93C2A3}" type="datetimeFigureOut">
              <a:rPr lang="en-US" smtClean="0"/>
              <a:t>10/18/2022</a:t>
            </a:fld>
            <a:endParaRPr lang="en-US"/>
          </a:p>
        </p:txBody>
      </p:sp>
      <p:sp>
        <p:nvSpPr>
          <p:cNvPr id="6" name="Footer Placeholder 5">
            <a:extLst>
              <a:ext uri="{FF2B5EF4-FFF2-40B4-BE49-F238E27FC236}">
                <a16:creationId xmlns:a16="http://schemas.microsoft.com/office/drawing/2014/main" id="{A9C0703F-91ED-449C-B31F-3C064428812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2A4D7A2-2EA8-489F-BCC3-E3F31A7E1CA8}"/>
              </a:ext>
            </a:extLst>
          </p:cNvPr>
          <p:cNvSpPr>
            <a:spLocks noGrp="1"/>
          </p:cNvSpPr>
          <p:nvPr>
            <p:ph type="sldNum" sz="quarter" idx="12"/>
          </p:nvPr>
        </p:nvSpPr>
        <p:spPr/>
        <p:txBody>
          <a:bodyPr/>
          <a:lstStyle/>
          <a:p>
            <a:fld id="{9BDE36A1-8AE6-4DF4-82FD-6B927787E3D4}" type="slidenum">
              <a:rPr lang="en-US" smtClean="0"/>
              <a:t>‹#›</a:t>
            </a:fld>
            <a:endParaRPr lang="en-US"/>
          </a:p>
        </p:txBody>
      </p:sp>
    </p:spTree>
    <p:extLst>
      <p:ext uri="{BB962C8B-B14F-4D97-AF65-F5344CB8AC3E}">
        <p14:creationId xmlns:p14="http://schemas.microsoft.com/office/powerpoint/2010/main" val="544212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C9655D0-EDDD-406E-B939-A24C0BA35FA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6F792077-E82A-4508-9CF0-5502F0F9FF1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3BB395C-EC5D-4AB3-BD84-15024D9B488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1717438-7B40-4279-9B80-4A3BFF93C2A3}" type="datetimeFigureOut">
              <a:rPr lang="en-US" smtClean="0"/>
              <a:t>10/18/2022</a:t>
            </a:fld>
            <a:endParaRPr lang="en-US"/>
          </a:p>
        </p:txBody>
      </p:sp>
      <p:sp>
        <p:nvSpPr>
          <p:cNvPr id="5" name="Footer Placeholder 4">
            <a:extLst>
              <a:ext uri="{FF2B5EF4-FFF2-40B4-BE49-F238E27FC236}">
                <a16:creationId xmlns:a16="http://schemas.microsoft.com/office/drawing/2014/main" id="{F4EDF935-ADD3-4B11-A824-07DEE89B363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DC3D32E8-7C45-47EF-9994-2733FFAB601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BDE36A1-8AE6-4DF4-82FD-6B927787E3D4}" type="slidenum">
              <a:rPr lang="en-US" smtClean="0"/>
              <a:t>‹#›</a:t>
            </a:fld>
            <a:endParaRPr lang="en-US"/>
          </a:p>
        </p:txBody>
      </p:sp>
    </p:spTree>
    <p:extLst>
      <p:ext uri="{BB962C8B-B14F-4D97-AF65-F5344CB8AC3E}">
        <p14:creationId xmlns:p14="http://schemas.microsoft.com/office/powerpoint/2010/main" val="322707681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3.png"/><Relationship Id="rId7" Type="http://schemas.openxmlformats.org/officeDocument/2006/relationships/diagramColors" Target="../diagrams/colors1.xml"/><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t="4963"/>
          <a:stretch/>
        </p:blipFill>
        <p:spPr bwMode="auto">
          <a:xfrm>
            <a:off x="495300" y="-66196"/>
            <a:ext cx="11201400" cy="5976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46539" y="539749"/>
            <a:ext cx="4098925" cy="415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0" y="5201948"/>
            <a:ext cx="12192000" cy="707886"/>
          </a:xfrm>
          <a:prstGeom prst="rect">
            <a:avLst/>
          </a:prstGeom>
          <a:solidFill>
            <a:srgbClr val="002060"/>
          </a:solidFill>
        </p:spPr>
        <p:txBody>
          <a:bodyPr wrap="square" rtlCol="0">
            <a:spAutoFit/>
          </a:bodyPr>
          <a:lstStyle/>
          <a:p>
            <a:pPr algn="ctr"/>
            <a:r>
              <a:rPr lang="en-US" sz="4000" dirty="0">
                <a:solidFill>
                  <a:schemeClr val="bg1"/>
                </a:solidFill>
                <a:latin typeface="Arial" panose="020B0604020202020204" pitchFamily="34" charset="0"/>
                <a:cs typeface="Arial" panose="020B0604020202020204" pitchFamily="34" charset="0"/>
              </a:rPr>
              <a:t>MCC 101</a:t>
            </a:r>
          </a:p>
        </p:txBody>
      </p:sp>
      <p:sp>
        <p:nvSpPr>
          <p:cNvPr id="2" name="TextBox 1">
            <a:extLst>
              <a:ext uri="{FF2B5EF4-FFF2-40B4-BE49-F238E27FC236}">
                <a16:creationId xmlns:a16="http://schemas.microsoft.com/office/drawing/2014/main" id="{748ADCF1-C1CA-47E4-A42A-17DB22791AB3}"/>
              </a:ext>
            </a:extLst>
          </p:cNvPr>
          <p:cNvSpPr txBox="1"/>
          <p:nvPr/>
        </p:nvSpPr>
        <p:spPr>
          <a:xfrm>
            <a:off x="4383464" y="5995085"/>
            <a:ext cx="3902696" cy="646331"/>
          </a:xfrm>
          <a:prstGeom prst="rect">
            <a:avLst/>
          </a:prstGeom>
          <a:noFill/>
        </p:spPr>
        <p:txBody>
          <a:bodyPr wrap="square" rtlCol="0">
            <a:spAutoFit/>
          </a:bodyPr>
          <a:lstStyle/>
          <a:p>
            <a:pPr algn="ctr"/>
            <a:r>
              <a:rPr lang="en-US" dirty="0"/>
              <a:t>Advisory Council </a:t>
            </a:r>
          </a:p>
          <a:p>
            <a:pPr algn="ctr"/>
            <a:r>
              <a:rPr lang="en-US" dirty="0"/>
              <a:t>October 2022 </a:t>
            </a:r>
          </a:p>
        </p:txBody>
      </p:sp>
    </p:spTree>
    <p:extLst>
      <p:ext uri="{BB962C8B-B14F-4D97-AF65-F5344CB8AC3E}">
        <p14:creationId xmlns:p14="http://schemas.microsoft.com/office/powerpoint/2010/main" val="28751927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02BAB0A-3BDC-44BC-AC50-8E41B5BD399B}"/>
              </a:ext>
            </a:extLst>
          </p:cNvPr>
          <p:cNvSpPr/>
          <p:nvPr/>
        </p:nvSpPr>
        <p:spPr>
          <a:xfrm>
            <a:off x="357561" y="2295609"/>
            <a:ext cx="5825179" cy="3374693"/>
          </a:xfrm>
          <a:prstGeom prst="rect">
            <a:avLst/>
          </a:prstGeom>
          <a:solidFill>
            <a:srgbClr val="002060">
              <a:alpha val="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D787EA66-E63F-409B-9A89-E19E08FDA884}"/>
              </a:ext>
            </a:extLst>
          </p:cNvPr>
          <p:cNvSpPr/>
          <p:nvPr/>
        </p:nvSpPr>
        <p:spPr>
          <a:xfrm>
            <a:off x="0" y="0"/>
            <a:ext cx="12192000" cy="1416802"/>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extBox 3">
            <a:extLst>
              <a:ext uri="{FF2B5EF4-FFF2-40B4-BE49-F238E27FC236}">
                <a16:creationId xmlns:a16="http://schemas.microsoft.com/office/drawing/2014/main" id="{6FD763FB-3FFE-4370-B15C-671DBA18C3CF}"/>
              </a:ext>
            </a:extLst>
          </p:cNvPr>
          <p:cNvSpPr txBox="1"/>
          <p:nvPr/>
        </p:nvSpPr>
        <p:spPr>
          <a:xfrm>
            <a:off x="577294" y="212703"/>
            <a:ext cx="10701017" cy="830997"/>
          </a:xfrm>
          <a:prstGeom prst="rect">
            <a:avLst/>
          </a:prstGeom>
          <a:noFill/>
        </p:spPr>
        <p:txBody>
          <a:bodyPr wrap="square" lIns="91440" tIns="45720" rIns="91440" bIns="45720"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4800" dirty="0">
                <a:solidFill>
                  <a:prstClr val="white"/>
                </a:solidFill>
                <a:latin typeface="Calibri" panose="020F0502020204030204" pitchFamily="34" charset="0"/>
                <a:cs typeface="Calibri" panose="020F0502020204030204" pitchFamily="34" charset="0"/>
              </a:rPr>
              <a:t>MCC at a Glance</a:t>
            </a:r>
            <a:endParaRPr kumimoji="0" lang="en-US" sz="4800" b="0" i="0" u="none" strike="noStrike" kern="120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endParaRPr>
          </a:p>
        </p:txBody>
      </p:sp>
      <p:cxnSp>
        <p:nvCxnSpPr>
          <p:cNvPr id="17" name="Straight Connector 16">
            <a:extLst>
              <a:ext uri="{FF2B5EF4-FFF2-40B4-BE49-F238E27FC236}">
                <a16:creationId xmlns:a16="http://schemas.microsoft.com/office/drawing/2014/main" id="{758354FB-F04D-4DFE-BF9F-27015192E35A}"/>
              </a:ext>
            </a:extLst>
          </p:cNvPr>
          <p:cNvCxnSpPr>
            <a:cxnSpLocks/>
          </p:cNvCxnSpPr>
          <p:nvPr/>
        </p:nvCxnSpPr>
        <p:spPr>
          <a:xfrm>
            <a:off x="111760" y="1136033"/>
            <a:ext cx="12080240" cy="0"/>
          </a:xfrm>
          <a:prstGeom prst="line">
            <a:avLst/>
          </a:prstGeom>
        </p:spPr>
        <p:style>
          <a:lnRef idx="1">
            <a:schemeClr val="accent1"/>
          </a:lnRef>
          <a:fillRef idx="0">
            <a:schemeClr val="accent1"/>
          </a:fillRef>
          <a:effectRef idx="0">
            <a:schemeClr val="accent1"/>
          </a:effectRef>
          <a:fontRef idx="minor">
            <a:schemeClr val="tx1"/>
          </a:fontRef>
        </p:style>
      </p:cxnSp>
      <p:pic>
        <p:nvPicPr>
          <p:cNvPr id="9" name="Picture 35">
            <a:extLst>
              <a:ext uri="{FF2B5EF4-FFF2-40B4-BE49-F238E27FC236}">
                <a16:creationId xmlns:a16="http://schemas.microsoft.com/office/drawing/2014/main" id="{895D7F89-6F2F-4421-B1E8-223B78D3ECF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413251" y="6108008"/>
            <a:ext cx="504565" cy="475315"/>
          </a:xfrm>
          <a:prstGeom prst="rect">
            <a:avLst/>
          </a:prstGeom>
        </p:spPr>
      </p:pic>
      <p:sp>
        <p:nvSpPr>
          <p:cNvPr id="2" name="TextBox 1">
            <a:extLst>
              <a:ext uri="{FF2B5EF4-FFF2-40B4-BE49-F238E27FC236}">
                <a16:creationId xmlns:a16="http://schemas.microsoft.com/office/drawing/2014/main" id="{1935D7DB-8FFD-4813-8D53-0FAD5C54936C}"/>
              </a:ext>
            </a:extLst>
          </p:cNvPr>
          <p:cNvSpPr txBox="1"/>
          <p:nvPr/>
        </p:nvSpPr>
        <p:spPr>
          <a:xfrm>
            <a:off x="357562" y="2400960"/>
            <a:ext cx="5775488" cy="3200876"/>
          </a:xfrm>
          <a:prstGeom prst="rect">
            <a:avLst/>
          </a:prstGeom>
          <a:noFill/>
        </p:spPr>
        <p:txBody>
          <a:bodyPr wrap="square" rtlCol="0">
            <a:spAutoFit/>
          </a:bodyPr>
          <a:lstStyle/>
          <a:p>
            <a:pPr marL="285750" indent="-285750">
              <a:spcAft>
                <a:spcPts val="1200"/>
              </a:spcAft>
              <a:buFont typeface="Arial" panose="020B0604020202020204" pitchFamily="34" charset="0"/>
              <a:buChar char="•"/>
            </a:pPr>
            <a:r>
              <a:rPr lang="en-US" dirty="0"/>
              <a:t>Work in </a:t>
            </a:r>
            <a:r>
              <a:rPr lang="en-US" b="1" i="1" dirty="0"/>
              <a:t>selected countries </a:t>
            </a:r>
            <a:r>
              <a:rPr lang="en-US" dirty="0"/>
              <a:t>committed to good governance, economic freedom, and investing in citizens </a:t>
            </a:r>
          </a:p>
          <a:p>
            <a:pPr marL="285750" indent="-285750">
              <a:spcAft>
                <a:spcPts val="1200"/>
              </a:spcAft>
              <a:buFont typeface="Arial" panose="020B0604020202020204" pitchFamily="34" charset="0"/>
              <a:buChar char="•"/>
            </a:pPr>
            <a:r>
              <a:rPr lang="en-US" b="1" i="1" dirty="0"/>
              <a:t>Large scale grants </a:t>
            </a:r>
            <a:r>
              <a:rPr lang="en-US" dirty="0"/>
              <a:t>for country-led solutions – “Compacts” &amp; “Thresholds”</a:t>
            </a:r>
          </a:p>
          <a:p>
            <a:pPr marL="285750" indent="-285750">
              <a:spcAft>
                <a:spcPts val="1200"/>
              </a:spcAft>
              <a:buFont typeface="Arial" panose="020B0604020202020204" pitchFamily="34" charset="0"/>
              <a:buChar char="•"/>
            </a:pPr>
            <a:r>
              <a:rPr lang="en-US" b="1" i="1" dirty="0"/>
              <a:t>Data-driven approach </a:t>
            </a:r>
            <a:r>
              <a:rPr lang="en-US" dirty="0"/>
              <a:t>that drives sectors, projects, and analysis of impact and results - including CA and ERR</a:t>
            </a:r>
          </a:p>
          <a:p>
            <a:pPr marL="285750" indent="-285750">
              <a:spcAft>
                <a:spcPts val="1200"/>
              </a:spcAft>
              <a:buFont typeface="Arial" panose="020B0604020202020204" pitchFamily="34" charset="0"/>
              <a:buChar char="•"/>
            </a:pPr>
            <a:r>
              <a:rPr lang="en-US" b="1" i="1" dirty="0"/>
              <a:t>Integrated approach </a:t>
            </a:r>
            <a:r>
              <a:rPr lang="en-US" dirty="0"/>
              <a:t>-  infrastructure, policy &amp; institutional reforms, technical assistance</a:t>
            </a:r>
          </a:p>
          <a:p>
            <a:pPr marL="285750" indent="-285750">
              <a:spcAft>
                <a:spcPts val="1200"/>
              </a:spcAft>
              <a:buFont typeface="Arial" panose="020B0604020202020204" pitchFamily="34" charset="0"/>
              <a:buChar char="•"/>
            </a:pPr>
            <a:r>
              <a:rPr lang="en-US" b="1" i="1" dirty="0"/>
              <a:t>5-years</a:t>
            </a:r>
            <a:r>
              <a:rPr lang="en-US" dirty="0"/>
              <a:t> for implementation</a:t>
            </a:r>
          </a:p>
        </p:txBody>
      </p:sp>
      <p:sp>
        <p:nvSpPr>
          <p:cNvPr id="3" name="TextBox 2">
            <a:extLst>
              <a:ext uri="{FF2B5EF4-FFF2-40B4-BE49-F238E27FC236}">
                <a16:creationId xmlns:a16="http://schemas.microsoft.com/office/drawing/2014/main" id="{FD147A31-7BD6-45FC-897A-B4875336228C}"/>
              </a:ext>
            </a:extLst>
          </p:cNvPr>
          <p:cNvSpPr txBox="1"/>
          <p:nvPr/>
        </p:nvSpPr>
        <p:spPr>
          <a:xfrm>
            <a:off x="152314" y="5936992"/>
            <a:ext cx="6541395" cy="646331"/>
          </a:xfrm>
          <a:prstGeom prst="rect">
            <a:avLst/>
          </a:prstGeom>
          <a:noFill/>
        </p:spPr>
        <p:txBody>
          <a:bodyPr wrap="square" rtlCol="0">
            <a:spAutoFit/>
          </a:bodyPr>
          <a:lstStyle/>
          <a:p>
            <a:r>
              <a:rPr lang="en-US" b="1" i="1" dirty="0">
                <a:solidFill>
                  <a:srgbClr val="002060"/>
                </a:solidFill>
                <a:effectLst/>
                <a:latin typeface="Calibri" panose="020F0502020204030204" pitchFamily="34" charset="0"/>
                <a:ea typeface="Calibri" panose="020F0502020204030204" pitchFamily="34" charset="0"/>
              </a:rPr>
              <a:t>Since 2004, MCC has invested almost $15 billion in low and lower-middle income countries across six continents.</a:t>
            </a:r>
            <a:endParaRPr lang="en-US" b="1" i="1" dirty="0">
              <a:solidFill>
                <a:srgbClr val="002060"/>
              </a:solidFill>
            </a:endParaRPr>
          </a:p>
        </p:txBody>
      </p:sp>
      <p:sp>
        <p:nvSpPr>
          <p:cNvPr id="10" name="TextBox 9">
            <a:extLst>
              <a:ext uri="{FF2B5EF4-FFF2-40B4-BE49-F238E27FC236}">
                <a16:creationId xmlns:a16="http://schemas.microsoft.com/office/drawing/2014/main" id="{9BF8EA7B-7A4F-4F84-BADB-D7D1062C674C}"/>
              </a:ext>
            </a:extLst>
          </p:cNvPr>
          <p:cNvSpPr txBox="1"/>
          <p:nvPr/>
        </p:nvSpPr>
        <p:spPr>
          <a:xfrm>
            <a:off x="152314" y="1442460"/>
            <a:ext cx="5775488" cy="738664"/>
          </a:xfrm>
          <a:prstGeom prst="rect">
            <a:avLst/>
          </a:prstGeom>
          <a:noFill/>
        </p:spPr>
        <p:txBody>
          <a:bodyPr wrap="square" rtlCol="0">
            <a:spAutoFit/>
          </a:bodyPr>
          <a:lstStyle/>
          <a:p>
            <a:r>
              <a:rPr lang="en-US" sz="2400" b="1" dirty="0"/>
              <a:t>Mission Driven:</a:t>
            </a:r>
          </a:p>
          <a:p>
            <a:pPr>
              <a:spcAft>
                <a:spcPts val="1200"/>
              </a:spcAft>
            </a:pPr>
            <a:r>
              <a:rPr lang="en-US" b="1" i="1" dirty="0">
                <a:solidFill>
                  <a:srgbClr val="C00000"/>
                </a:solidFill>
              </a:rPr>
              <a:t>Reducing poverty through sustainable economic growth</a:t>
            </a:r>
            <a:endParaRPr lang="en-US" dirty="0"/>
          </a:p>
        </p:txBody>
      </p:sp>
      <p:pic>
        <p:nvPicPr>
          <p:cNvPr id="7" name="Picture 6">
            <a:extLst>
              <a:ext uri="{FF2B5EF4-FFF2-40B4-BE49-F238E27FC236}">
                <a16:creationId xmlns:a16="http://schemas.microsoft.com/office/drawing/2014/main" id="{582A47F6-0F06-A498-1877-75638300A866}"/>
              </a:ext>
            </a:extLst>
          </p:cNvPr>
          <p:cNvPicPr>
            <a:picLocks noChangeAspect="1"/>
          </p:cNvPicPr>
          <p:nvPr/>
        </p:nvPicPr>
        <p:blipFill>
          <a:blip r:embed="rId4"/>
          <a:stretch>
            <a:fillRect/>
          </a:stretch>
        </p:blipFill>
        <p:spPr>
          <a:xfrm>
            <a:off x="6770638" y="1825381"/>
            <a:ext cx="5063800" cy="4315147"/>
          </a:xfrm>
          <a:prstGeom prst="rect">
            <a:avLst/>
          </a:prstGeom>
        </p:spPr>
      </p:pic>
    </p:spTree>
    <p:extLst>
      <p:ext uri="{BB962C8B-B14F-4D97-AF65-F5344CB8AC3E}">
        <p14:creationId xmlns:p14="http://schemas.microsoft.com/office/powerpoint/2010/main" val="6693799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02BAB0A-3BDC-44BC-AC50-8E41B5BD399B}"/>
              </a:ext>
            </a:extLst>
          </p:cNvPr>
          <p:cNvSpPr/>
          <p:nvPr/>
        </p:nvSpPr>
        <p:spPr>
          <a:xfrm>
            <a:off x="274184" y="2215444"/>
            <a:ext cx="3518700" cy="4287714"/>
          </a:xfrm>
          <a:prstGeom prst="rect">
            <a:avLst/>
          </a:prstGeom>
          <a:solidFill>
            <a:srgbClr val="002060">
              <a:alpha val="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D787EA66-E63F-409B-9A89-E19E08FDA884}"/>
              </a:ext>
            </a:extLst>
          </p:cNvPr>
          <p:cNvSpPr/>
          <p:nvPr/>
        </p:nvSpPr>
        <p:spPr>
          <a:xfrm>
            <a:off x="0" y="0"/>
            <a:ext cx="12192000" cy="1416802"/>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extBox 3">
            <a:extLst>
              <a:ext uri="{FF2B5EF4-FFF2-40B4-BE49-F238E27FC236}">
                <a16:creationId xmlns:a16="http://schemas.microsoft.com/office/drawing/2014/main" id="{6FD763FB-3FFE-4370-B15C-671DBA18C3CF}"/>
              </a:ext>
            </a:extLst>
          </p:cNvPr>
          <p:cNvSpPr txBox="1"/>
          <p:nvPr/>
        </p:nvSpPr>
        <p:spPr>
          <a:xfrm>
            <a:off x="577294" y="212703"/>
            <a:ext cx="10701017" cy="830997"/>
          </a:xfrm>
          <a:prstGeom prst="rect">
            <a:avLst/>
          </a:prstGeom>
          <a:noFill/>
        </p:spPr>
        <p:txBody>
          <a:bodyPr wrap="square" lIns="91440" tIns="45720" rIns="91440" bIns="45720"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800" b="0" i="0" u="none" strike="noStrike" kern="120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rPr>
              <a:t>Strategic Agency Priorities</a:t>
            </a:r>
          </a:p>
        </p:txBody>
      </p:sp>
      <p:cxnSp>
        <p:nvCxnSpPr>
          <p:cNvPr id="17" name="Straight Connector 16">
            <a:extLst>
              <a:ext uri="{FF2B5EF4-FFF2-40B4-BE49-F238E27FC236}">
                <a16:creationId xmlns:a16="http://schemas.microsoft.com/office/drawing/2014/main" id="{758354FB-F04D-4DFE-BF9F-27015192E35A}"/>
              </a:ext>
            </a:extLst>
          </p:cNvPr>
          <p:cNvCxnSpPr>
            <a:cxnSpLocks/>
          </p:cNvCxnSpPr>
          <p:nvPr/>
        </p:nvCxnSpPr>
        <p:spPr>
          <a:xfrm>
            <a:off x="111760" y="1136033"/>
            <a:ext cx="12080240" cy="0"/>
          </a:xfrm>
          <a:prstGeom prst="line">
            <a:avLst/>
          </a:prstGeom>
        </p:spPr>
        <p:style>
          <a:lnRef idx="1">
            <a:schemeClr val="accent1"/>
          </a:lnRef>
          <a:fillRef idx="0">
            <a:schemeClr val="accent1"/>
          </a:fillRef>
          <a:effectRef idx="0">
            <a:schemeClr val="accent1"/>
          </a:effectRef>
          <a:fontRef idx="minor">
            <a:schemeClr val="tx1"/>
          </a:fontRef>
        </p:style>
      </p:cxnSp>
      <p:pic>
        <p:nvPicPr>
          <p:cNvPr id="9" name="Picture 35">
            <a:extLst>
              <a:ext uri="{FF2B5EF4-FFF2-40B4-BE49-F238E27FC236}">
                <a16:creationId xmlns:a16="http://schemas.microsoft.com/office/drawing/2014/main" id="{895D7F89-6F2F-4421-B1E8-223B78D3ECF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413251" y="6108008"/>
            <a:ext cx="504565" cy="475315"/>
          </a:xfrm>
          <a:prstGeom prst="rect">
            <a:avLst/>
          </a:prstGeom>
        </p:spPr>
      </p:pic>
      <p:sp>
        <p:nvSpPr>
          <p:cNvPr id="10" name="TextBox 9">
            <a:extLst>
              <a:ext uri="{FF2B5EF4-FFF2-40B4-BE49-F238E27FC236}">
                <a16:creationId xmlns:a16="http://schemas.microsoft.com/office/drawing/2014/main" id="{9BF8EA7B-7A4F-4F84-BADB-D7D1062C674C}"/>
              </a:ext>
            </a:extLst>
          </p:cNvPr>
          <p:cNvSpPr txBox="1"/>
          <p:nvPr/>
        </p:nvSpPr>
        <p:spPr>
          <a:xfrm>
            <a:off x="1145595" y="1584506"/>
            <a:ext cx="1775877" cy="584775"/>
          </a:xfrm>
          <a:prstGeom prst="rect">
            <a:avLst/>
          </a:prstGeom>
          <a:noFill/>
        </p:spPr>
        <p:txBody>
          <a:bodyPr wrap="square" rtlCol="0">
            <a:spAutoFit/>
          </a:bodyPr>
          <a:lstStyle/>
          <a:p>
            <a:r>
              <a:rPr lang="en-US" sz="3200" b="1" dirty="0"/>
              <a:t>Climate</a:t>
            </a:r>
          </a:p>
        </p:txBody>
      </p:sp>
      <p:sp>
        <p:nvSpPr>
          <p:cNvPr id="6" name="Rectangle 8">
            <a:extLst>
              <a:ext uri="{FF2B5EF4-FFF2-40B4-BE49-F238E27FC236}">
                <a16:creationId xmlns:a16="http://schemas.microsoft.com/office/drawing/2014/main" id="{80BCBD25-FC0B-2A18-980B-BC80CDA280B8}"/>
              </a:ext>
            </a:extLst>
          </p:cNvPr>
          <p:cNvSpPr>
            <a:spLocks noChangeArrowheads="1"/>
          </p:cNvSpPr>
          <p:nvPr/>
        </p:nvSpPr>
        <p:spPr bwMode="auto">
          <a:xfrm>
            <a:off x="387253" y="2265739"/>
            <a:ext cx="3471711" cy="3999761"/>
          </a:xfrm>
          <a:prstGeom prst="rect">
            <a:avLst/>
          </a:prstGeom>
          <a:noFill/>
          <a:ln w="19050">
            <a:solidFill>
              <a:schemeClr val="bg2"/>
            </a:solidFill>
            <a:miter lim="800000"/>
            <a:headEnd/>
            <a:tailEnd/>
          </a:ln>
          <a:effectLst/>
          <a:extLst>
            <a:ext uri="{909E8E84-426E-40DD-AFC4-6F175D3DCCD1}">
              <a14:hiddenFill xmlns:a14="http://schemas.microsoft.com/office/drawing/2010/main">
                <a:solidFill>
                  <a:srgbClr val="DDDDDD"/>
                </a:solidFill>
              </a14:hiddenFill>
            </a:ext>
            <a:ext uri="{AF507438-7753-43E0-B8FC-AC1667EBCBE1}">
              <a14:hiddenEffects xmlns:a14="http://schemas.microsoft.com/office/drawing/2010/main">
                <a:effectLst>
                  <a:outerShdw dist="17961" dir="2700000" algn="ctr" rotWithShape="0">
                    <a:schemeClr val="tx2"/>
                  </a:outerShdw>
                </a:effectLst>
              </a14:hiddenEffects>
            </a:ext>
          </a:extLst>
        </p:spPr>
        <p:txBody>
          <a:bodyPr tIns="91440" bIns="91440"/>
          <a:lstStyle>
            <a:lvl1pPr marL="190500" indent="-190500">
              <a:defRPr sz="2400">
                <a:solidFill>
                  <a:schemeClr val="tx1"/>
                </a:solidFill>
                <a:latin typeface="Times New Roman" panose="02020603050405020304" pitchFamily="18" charset="0"/>
              </a:defRPr>
            </a:lvl1pPr>
            <a:lvl2pPr marL="482600" indent="-290513">
              <a:defRPr sz="2400">
                <a:solidFill>
                  <a:schemeClr val="tx1"/>
                </a:solidFill>
                <a:latin typeface="Times New Roman" panose="02020603050405020304" pitchFamily="18" charset="0"/>
              </a:defRPr>
            </a:lvl2pPr>
            <a:lvl3pPr marL="673100" indent="-188913">
              <a:defRPr sz="2400">
                <a:solidFill>
                  <a:schemeClr val="tx1"/>
                </a:solidFill>
                <a:latin typeface="Times New Roman" panose="02020603050405020304" pitchFamily="18" charset="0"/>
              </a:defRPr>
            </a:lvl3pPr>
            <a:lvl4pPr marL="2562225" indent="-277813">
              <a:defRPr sz="2400">
                <a:solidFill>
                  <a:schemeClr val="tx1"/>
                </a:solidFill>
                <a:latin typeface="Times New Roman" panose="02020603050405020304" pitchFamily="18" charset="0"/>
              </a:defRPr>
            </a:lvl4pPr>
            <a:lvl5pPr marL="2981325" indent="-228600">
              <a:defRPr sz="2400">
                <a:solidFill>
                  <a:schemeClr val="tx1"/>
                </a:solidFill>
                <a:latin typeface="Times New Roman" panose="02020603050405020304" pitchFamily="18" charset="0"/>
              </a:defRPr>
            </a:lvl5pPr>
            <a:lvl6pPr marL="3438525" indent="-228600" eaLnBrk="0" fontAlgn="base" hangingPunct="0">
              <a:spcBef>
                <a:spcPct val="0"/>
              </a:spcBef>
              <a:spcAft>
                <a:spcPct val="0"/>
              </a:spcAft>
              <a:defRPr sz="2400">
                <a:solidFill>
                  <a:schemeClr val="tx1"/>
                </a:solidFill>
                <a:latin typeface="Times New Roman" panose="02020603050405020304" pitchFamily="18" charset="0"/>
              </a:defRPr>
            </a:lvl6pPr>
            <a:lvl7pPr marL="3895725" indent="-228600" eaLnBrk="0" fontAlgn="base" hangingPunct="0">
              <a:spcBef>
                <a:spcPct val="0"/>
              </a:spcBef>
              <a:spcAft>
                <a:spcPct val="0"/>
              </a:spcAft>
              <a:defRPr sz="2400">
                <a:solidFill>
                  <a:schemeClr val="tx1"/>
                </a:solidFill>
                <a:latin typeface="Times New Roman" panose="02020603050405020304" pitchFamily="18" charset="0"/>
              </a:defRPr>
            </a:lvl7pPr>
            <a:lvl8pPr marL="4352925" indent="-228600" eaLnBrk="0" fontAlgn="base" hangingPunct="0">
              <a:spcBef>
                <a:spcPct val="0"/>
              </a:spcBef>
              <a:spcAft>
                <a:spcPct val="0"/>
              </a:spcAft>
              <a:defRPr sz="2400">
                <a:solidFill>
                  <a:schemeClr val="tx1"/>
                </a:solidFill>
                <a:latin typeface="Times New Roman" panose="02020603050405020304" pitchFamily="18" charset="0"/>
              </a:defRPr>
            </a:lvl8pPr>
            <a:lvl9pPr marL="4810125" indent="-228600" eaLnBrk="0" fontAlgn="base" hangingPunct="0">
              <a:spcBef>
                <a:spcPct val="0"/>
              </a:spcBef>
              <a:spcAft>
                <a:spcPct val="0"/>
              </a:spcAft>
              <a:defRPr sz="2400">
                <a:solidFill>
                  <a:schemeClr val="tx1"/>
                </a:solidFill>
                <a:latin typeface="Times New Roman" panose="02020603050405020304" pitchFamily="18" charset="0"/>
              </a:defRPr>
            </a:lvl9pPr>
          </a:lstStyle>
          <a:p>
            <a:pPr marL="166688" indent="-166688">
              <a:buFont typeface="Arial" panose="020B0604020202020204" pitchFamily="34" charset="0"/>
              <a:buChar char="•"/>
            </a:pPr>
            <a:r>
              <a:rPr lang="en-US" sz="1800" dirty="0">
                <a:effectLst/>
                <a:latin typeface="+mn-lt"/>
                <a:ea typeface="Times New Roman" panose="02020603050405020304" pitchFamily="18" charset="0"/>
              </a:rPr>
              <a:t>MCC Climate Strategy developed in April 2021. Agency-wide approach with Departmental and Divisional “Action Plans”</a:t>
            </a:r>
          </a:p>
          <a:p>
            <a:pPr marL="166688" indent="-166688">
              <a:buFont typeface="Arial" panose="020B0604020202020204" pitchFamily="34" charset="0"/>
              <a:buChar char="•"/>
            </a:pPr>
            <a:r>
              <a:rPr lang="en-US" sz="1800" dirty="0">
                <a:latin typeface="+mn-lt"/>
              </a:rPr>
              <a:t>MCC commitments include: </a:t>
            </a:r>
          </a:p>
          <a:p>
            <a:pPr marL="590550" lvl="1" indent="-400050">
              <a:buFont typeface="+mj-lt"/>
              <a:buAutoNum type="romanLcPeriod"/>
            </a:pPr>
            <a:r>
              <a:rPr lang="en-US" sz="1800" dirty="0">
                <a:latin typeface="+mn-lt"/>
              </a:rPr>
              <a:t>Investing in climate-smart development &amp; sustainable infrastructure </a:t>
            </a:r>
          </a:p>
          <a:p>
            <a:pPr marL="590550" lvl="1" indent="-400050">
              <a:buFont typeface="+mj-lt"/>
              <a:buAutoNum type="romanLcPeriod"/>
            </a:pPr>
            <a:r>
              <a:rPr lang="en-US" sz="1800" dirty="0">
                <a:latin typeface="+mn-lt"/>
              </a:rPr>
              <a:t>Integrating climate into analytical tools &amp; decision-making</a:t>
            </a:r>
          </a:p>
          <a:p>
            <a:pPr marL="590550" lvl="1" indent="-400050">
              <a:buFont typeface="+mj-lt"/>
              <a:buAutoNum type="romanLcPeriod"/>
            </a:pPr>
            <a:r>
              <a:rPr lang="en-US" sz="1800" dirty="0">
                <a:latin typeface="+mn-lt"/>
              </a:rPr>
              <a:t>Leveraging PIR, partnerships and blended finance</a:t>
            </a:r>
          </a:p>
          <a:p>
            <a:pPr marL="590550" lvl="1" indent="-400050">
              <a:buFont typeface="+mj-lt"/>
              <a:buAutoNum type="romanLcPeriod"/>
            </a:pPr>
            <a:r>
              <a:rPr lang="en-US" sz="1800" dirty="0">
                <a:latin typeface="+mn-lt"/>
              </a:rPr>
              <a:t>Reducing carbon footprint of HQ operations</a:t>
            </a:r>
          </a:p>
          <a:p>
            <a:pPr>
              <a:lnSpc>
                <a:spcPct val="100000"/>
              </a:lnSpc>
              <a:spcBef>
                <a:spcPct val="50000"/>
              </a:spcBef>
              <a:buFontTx/>
              <a:buChar char="•"/>
            </a:pPr>
            <a:endParaRPr lang="en-US" sz="1800" dirty="0">
              <a:latin typeface="+mn-lt"/>
            </a:endParaRPr>
          </a:p>
        </p:txBody>
      </p:sp>
      <p:sp>
        <p:nvSpPr>
          <p:cNvPr id="13" name="Rectangle 12">
            <a:extLst>
              <a:ext uri="{FF2B5EF4-FFF2-40B4-BE49-F238E27FC236}">
                <a16:creationId xmlns:a16="http://schemas.microsoft.com/office/drawing/2014/main" id="{496EDE1A-8B88-669D-BA08-4F5DE2EF491A}"/>
              </a:ext>
            </a:extLst>
          </p:cNvPr>
          <p:cNvSpPr/>
          <p:nvPr/>
        </p:nvSpPr>
        <p:spPr>
          <a:xfrm>
            <a:off x="4387393" y="2207299"/>
            <a:ext cx="3518700" cy="4287714"/>
          </a:xfrm>
          <a:prstGeom prst="rect">
            <a:avLst/>
          </a:prstGeom>
          <a:solidFill>
            <a:srgbClr val="002060">
              <a:alpha val="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6A378EA1-757D-F5E2-5535-0D07B48228FE}"/>
              </a:ext>
            </a:extLst>
          </p:cNvPr>
          <p:cNvSpPr/>
          <p:nvPr/>
        </p:nvSpPr>
        <p:spPr>
          <a:xfrm>
            <a:off x="8500602" y="2215444"/>
            <a:ext cx="3518700" cy="4287714"/>
          </a:xfrm>
          <a:prstGeom prst="rect">
            <a:avLst/>
          </a:prstGeom>
          <a:solidFill>
            <a:srgbClr val="002060">
              <a:alpha val="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8">
            <a:extLst>
              <a:ext uri="{FF2B5EF4-FFF2-40B4-BE49-F238E27FC236}">
                <a16:creationId xmlns:a16="http://schemas.microsoft.com/office/drawing/2014/main" id="{7E0EECC8-4961-F1F3-C68C-939EFB32EBA6}"/>
              </a:ext>
            </a:extLst>
          </p:cNvPr>
          <p:cNvSpPr>
            <a:spLocks noChangeArrowheads="1"/>
          </p:cNvSpPr>
          <p:nvPr/>
        </p:nvSpPr>
        <p:spPr bwMode="auto">
          <a:xfrm>
            <a:off x="4453473" y="2265739"/>
            <a:ext cx="3409719" cy="3993433"/>
          </a:xfrm>
          <a:prstGeom prst="rect">
            <a:avLst/>
          </a:prstGeom>
          <a:noFill/>
          <a:ln w="19050">
            <a:solidFill>
              <a:schemeClr val="bg2"/>
            </a:solidFill>
            <a:miter lim="800000"/>
            <a:headEnd/>
            <a:tailEnd/>
          </a:ln>
          <a:effectLst/>
          <a:extLst>
            <a:ext uri="{909E8E84-426E-40DD-AFC4-6F175D3DCCD1}">
              <a14:hiddenFill xmlns:a14="http://schemas.microsoft.com/office/drawing/2010/main">
                <a:solidFill>
                  <a:srgbClr val="DDDDDD"/>
                </a:solidFill>
              </a14:hiddenFill>
            </a:ext>
            <a:ext uri="{AF507438-7753-43E0-B8FC-AC1667EBCBE1}">
              <a14:hiddenEffects xmlns:a14="http://schemas.microsoft.com/office/drawing/2010/main">
                <a:effectLst>
                  <a:outerShdw dist="17961" dir="2700000" algn="ctr" rotWithShape="0">
                    <a:schemeClr val="tx2"/>
                  </a:outerShdw>
                </a:effectLst>
              </a14:hiddenEffects>
            </a:ext>
          </a:extLst>
        </p:spPr>
        <p:txBody>
          <a:bodyPr tIns="91440" rIns="0" bIns="91440"/>
          <a:lstStyle>
            <a:lvl1pPr marL="190500" indent="-190500">
              <a:defRPr sz="2400">
                <a:solidFill>
                  <a:schemeClr val="tx1"/>
                </a:solidFill>
                <a:latin typeface="Times New Roman" panose="02020603050405020304" pitchFamily="18" charset="0"/>
              </a:defRPr>
            </a:lvl1pPr>
            <a:lvl2pPr marL="482600" indent="-290513">
              <a:defRPr sz="2400">
                <a:solidFill>
                  <a:schemeClr val="tx1"/>
                </a:solidFill>
                <a:latin typeface="Times New Roman" panose="02020603050405020304" pitchFamily="18" charset="0"/>
              </a:defRPr>
            </a:lvl2pPr>
            <a:lvl3pPr marL="673100" indent="-188913">
              <a:defRPr sz="2400">
                <a:solidFill>
                  <a:schemeClr val="tx1"/>
                </a:solidFill>
                <a:latin typeface="Times New Roman" panose="02020603050405020304" pitchFamily="18" charset="0"/>
              </a:defRPr>
            </a:lvl3pPr>
            <a:lvl4pPr marL="2562225" indent="-277813">
              <a:defRPr sz="2400">
                <a:solidFill>
                  <a:schemeClr val="tx1"/>
                </a:solidFill>
                <a:latin typeface="Times New Roman" panose="02020603050405020304" pitchFamily="18" charset="0"/>
              </a:defRPr>
            </a:lvl4pPr>
            <a:lvl5pPr marL="2981325" indent="-228600">
              <a:defRPr sz="2400">
                <a:solidFill>
                  <a:schemeClr val="tx1"/>
                </a:solidFill>
                <a:latin typeface="Times New Roman" panose="02020603050405020304" pitchFamily="18" charset="0"/>
              </a:defRPr>
            </a:lvl5pPr>
            <a:lvl6pPr marL="3438525" indent="-228600" eaLnBrk="0" fontAlgn="base" hangingPunct="0">
              <a:spcBef>
                <a:spcPct val="0"/>
              </a:spcBef>
              <a:spcAft>
                <a:spcPct val="0"/>
              </a:spcAft>
              <a:defRPr sz="2400">
                <a:solidFill>
                  <a:schemeClr val="tx1"/>
                </a:solidFill>
                <a:latin typeface="Times New Roman" panose="02020603050405020304" pitchFamily="18" charset="0"/>
              </a:defRPr>
            </a:lvl6pPr>
            <a:lvl7pPr marL="3895725" indent="-228600" eaLnBrk="0" fontAlgn="base" hangingPunct="0">
              <a:spcBef>
                <a:spcPct val="0"/>
              </a:spcBef>
              <a:spcAft>
                <a:spcPct val="0"/>
              </a:spcAft>
              <a:defRPr sz="2400">
                <a:solidFill>
                  <a:schemeClr val="tx1"/>
                </a:solidFill>
                <a:latin typeface="Times New Roman" panose="02020603050405020304" pitchFamily="18" charset="0"/>
              </a:defRPr>
            </a:lvl7pPr>
            <a:lvl8pPr marL="4352925" indent="-228600" eaLnBrk="0" fontAlgn="base" hangingPunct="0">
              <a:spcBef>
                <a:spcPct val="0"/>
              </a:spcBef>
              <a:spcAft>
                <a:spcPct val="0"/>
              </a:spcAft>
              <a:defRPr sz="2400">
                <a:solidFill>
                  <a:schemeClr val="tx1"/>
                </a:solidFill>
                <a:latin typeface="Times New Roman" panose="02020603050405020304" pitchFamily="18" charset="0"/>
              </a:defRPr>
            </a:lvl8pPr>
            <a:lvl9pPr marL="4810125" indent="-228600" eaLnBrk="0" fontAlgn="base" hangingPunct="0">
              <a:spcBef>
                <a:spcPct val="0"/>
              </a:spcBef>
              <a:spcAft>
                <a:spcPct val="0"/>
              </a:spcAft>
              <a:defRPr sz="2400">
                <a:solidFill>
                  <a:schemeClr val="tx1"/>
                </a:solidFill>
                <a:latin typeface="Times New Roman" panose="02020603050405020304" pitchFamily="18" charset="0"/>
              </a:defRPr>
            </a:lvl9pPr>
          </a:lstStyle>
          <a:p>
            <a:pPr marL="231775" indent="-231775">
              <a:buFont typeface="Arial" panose="020B0604020202020204" pitchFamily="34" charset="0"/>
              <a:buChar char="•"/>
            </a:pPr>
            <a:r>
              <a:rPr lang="en-US" sz="1800" dirty="0">
                <a:latin typeface="Calibri" panose="020F0502020204030204" pitchFamily="34" charset="0"/>
                <a:ea typeface="Times New Roman" panose="02020603050405020304" pitchFamily="18" charset="0"/>
              </a:rPr>
              <a:t>Exploring mechanisms to put inclusive poverty reduction and gender equity at the center of MCC’s programs</a:t>
            </a:r>
            <a:endParaRPr lang="en-US" sz="1800" dirty="0">
              <a:latin typeface="Calibri" panose="020F0502020204030204" pitchFamily="34" charset="0"/>
              <a:ea typeface="Calibri" panose="020F0502020204030204" pitchFamily="34" charset="0"/>
            </a:endParaRPr>
          </a:p>
          <a:p>
            <a:pPr marL="231775" marR="0" lvl="0" indent="-231775">
              <a:buFont typeface="Arial" panose="020B0604020202020204" pitchFamily="34" charset="0"/>
              <a:buChar char="•"/>
            </a:pPr>
            <a:r>
              <a:rPr lang="en-US" sz="1800" dirty="0">
                <a:effectLst/>
                <a:latin typeface="Calibri" panose="020F0502020204030204" pitchFamily="34" charset="0"/>
                <a:ea typeface="Times New Roman" panose="02020603050405020304" pitchFamily="18" charset="0"/>
              </a:rPr>
              <a:t>Strengthening MCC’s analytical tools and program development processes to prioritize poverty reduction and investments in women</a:t>
            </a:r>
            <a:endParaRPr lang="en-US" sz="1800" dirty="0">
              <a:effectLst/>
              <a:latin typeface="Calibri" panose="020F0502020204030204" pitchFamily="34" charset="0"/>
              <a:ea typeface="Calibri" panose="020F0502020204030204" pitchFamily="34" charset="0"/>
            </a:endParaRPr>
          </a:p>
          <a:p>
            <a:pPr marL="231775" marR="0" lvl="0" indent="-231775">
              <a:buFont typeface="Arial" panose="020B0604020202020204" pitchFamily="34" charset="0"/>
              <a:buChar char="•"/>
            </a:pPr>
            <a:r>
              <a:rPr lang="en-US" sz="1800" dirty="0">
                <a:effectLst/>
                <a:latin typeface="Calibri" panose="020F0502020204030204" pitchFamily="34" charset="0"/>
                <a:ea typeface="Times New Roman" panose="02020603050405020304" pitchFamily="18" charset="0"/>
              </a:rPr>
              <a:t>Strengthening investment requirements on gender and inclusion</a:t>
            </a:r>
          </a:p>
          <a:p>
            <a:pPr marL="231775" marR="0" lvl="0" indent="-231775">
              <a:buFont typeface="Arial" panose="020B0604020202020204" pitchFamily="34" charset="0"/>
              <a:buChar char="•"/>
            </a:pPr>
            <a:r>
              <a:rPr lang="en-US" sz="1800" dirty="0">
                <a:effectLst/>
                <a:latin typeface="Calibri" panose="020F0502020204030204" pitchFamily="34" charset="0"/>
                <a:ea typeface="Calibri" panose="020F0502020204030204" pitchFamily="34" charset="0"/>
              </a:rPr>
              <a:t>Prioritizing diversity, equity, and inclusion at HQ</a:t>
            </a:r>
          </a:p>
        </p:txBody>
      </p:sp>
      <p:sp>
        <p:nvSpPr>
          <p:cNvPr id="19" name="Rectangle 8">
            <a:extLst>
              <a:ext uri="{FF2B5EF4-FFF2-40B4-BE49-F238E27FC236}">
                <a16:creationId xmlns:a16="http://schemas.microsoft.com/office/drawing/2014/main" id="{B5E687EC-56D7-6B6F-9895-1E7EFE8F96AA}"/>
              </a:ext>
            </a:extLst>
          </p:cNvPr>
          <p:cNvSpPr>
            <a:spLocks noChangeArrowheads="1"/>
          </p:cNvSpPr>
          <p:nvPr/>
        </p:nvSpPr>
        <p:spPr bwMode="auto">
          <a:xfrm>
            <a:off x="8566682" y="2196977"/>
            <a:ext cx="3464507" cy="3872312"/>
          </a:xfrm>
          <a:prstGeom prst="rect">
            <a:avLst/>
          </a:prstGeom>
          <a:noFill/>
          <a:ln w="19050">
            <a:solidFill>
              <a:schemeClr val="bg2"/>
            </a:solidFill>
            <a:miter lim="800000"/>
            <a:headEnd/>
            <a:tailEnd/>
          </a:ln>
          <a:effectLst/>
          <a:extLst>
            <a:ext uri="{909E8E84-426E-40DD-AFC4-6F175D3DCCD1}">
              <a14:hiddenFill xmlns:a14="http://schemas.microsoft.com/office/drawing/2010/main">
                <a:solidFill>
                  <a:srgbClr val="DDDDDD"/>
                </a:solidFill>
              </a14:hiddenFill>
            </a:ext>
            <a:ext uri="{AF507438-7753-43E0-B8FC-AC1667EBCBE1}">
              <a14:hiddenEffects xmlns:a14="http://schemas.microsoft.com/office/drawing/2010/main">
                <a:effectLst>
                  <a:outerShdw dist="17961" dir="2700000" algn="ctr" rotWithShape="0">
                    <a:schemeClr val="tx2"/>
                  </a:outerShdw>
                </a:effectLst>
              </a14:hiddenEffects>
            </a:ext>
          </a:extLst>
        </p:spPr>
        <p:txBody>
          <a:bodyPr tIns="91440" rIns="0" bIns="91440"/>
          <a:lstStyle>
            <a:lvl1pPr marL="190500" indent="-190500">
              <a:defRPr sz="2400">
                <a:solidFill>
                  <a:schemeClr val="tx1"/>
                </a:solidFill>
                <a:latin typeface="Times New Roman" panose="02020603050405020304" pitchFamily="18" charset="0"/>
              </a:defRPr>
            </a:lvl1pPr>
            <a:lvl2pPr marL="482600" indent="-290513">
              <a:defRPr sz="2400">
                <a:solidFill>
                  <a:schemeClr val="tx1"/>
                </a:solidFill>
                <a:latin typeface="Times New Roman" panose="02020603050405020304" pitchFamily="18" charset="0"/>
              </a:defRPr>
            </a:lvl2pPr>
            <a:lvl3pPr marL="673100" indent="-188913">
              <a:defRPr sz="2400">
                <a:solidFill>
                  <a:schemeClr val="tx1"/>
                </a:solidFill>
                <a:latin typeface="Times New Roman" panose="02020603050405020304" pitchFamily="18" charset="0"/>
              </a:defRPr>
            </a:lvl3pPr>
            <a:lvl4pPr marL="2562225" indent="-277813">
              <a:defRPr sz="2400">
                <a:solidFill>
                  <a:schemeClr val="tx1"/>
                </a:solidFill>
                <a:latin typeface="Times New Roman" panose="02020603050405020304" pitchFamily="18" charset="0"/>
              </a:defRPr>
            </a:lvl4pPr>
            <a:lvl5pPr marL="2981325" indent="-228600">
              <a:defRPr sz="2400">
                <a:solidFill>
                  <a:schemeClr val="tx1"/>
                </a:solidFill>
                <a:latin typeface="Times New Roman" panose="02020603050405020304" pitchFamily="18" charset="0"/>
              </a:defRPr>
            </a:lvl5pPr>
            <a:lvl6pPr marL="3438525" indent="-228600" eaLnBrk="0" fontAlgn="base" hangingPunct="0">
              <a:spcBef>
                <a:spcPct val="0"/>
              </a:spcBef>
              <a:spcAft>
                <a:spcPct val="0"/>
              </a:spcAft>
              <a:defRPr sz="2400">
                <a:solidFill>
                  <a:schemeClr val="tx1"/>
                </a:solidFill>
                <a:latin typeface="Times New Roman" panose="02020603050405020304" pitchFamily="18" charset="0"/>
              </a:defRPr>
            </a:lvl6pPr>
            <a:lvl7pPr marL="3895725" indent="-228600" eaLnBrk="0" fontAlgn="base" hangingPunct="0">
              <a:spcBef>
                <a:spcPct val="0"/>
              </a:spcBef>
              <a:spcAft>
                <a:spcPct val="0"/>
              </a:spcAft>
              <a:defRPr sz="2400">
                <a:solidFill>
                  <a:schemeClr val="tx1"/>
                </a:solidFill>
                <a:latin typeface="Times New Roman" panose="02020603050405020304" pitchFamily="18" charset="0"/>
              </a:defRPr>
            </a:lvl7pPr>
            <a:lvl8pPr marL="4352925" indent="-228600" eaLnBrk="0" fontAlgn="base" hangingPunct="0">
              <a:spcBef>
                <a:spcPct val="0"/>
              </a:spcBef>
              <a:spcAft>
                <a:spcPct val="0"/>
              </a:spcAft>
              <a:defRPr sz="2400">
                <a:solidFill>
                  <a:schemeClr val="tx1"/>
                </a:solidFill>
                <a:latin typeface="Times New Roman" panose="02020603050405020304" pitchFamily="18" charset="0"/>
              </a:defRPr>
            </a:lvl8pPr>
            <a:lvl9pPr marL="4810125" indent="-228600" eaLnBrk="0" fontAlgn="base" hangingPunct="0">
              <a:spcBef>
                <a:spcPct val="0"/>
              </a:spcBef>
              <a:spcAft>
                <a:spcPct val="0"/>
              </a:spcAft>
              <a:defRPr sz="2400">
                <a:solidFill>
                  <a:schemeClr val="tx1"/>
                </a:solidFill>
                <a:latin typeface="Times New Roman" panose="02020603050405020304" pitchFamily="18" charset="0"/>
              </a:defRPr>
            </a:lvl9pPr>
          </a:lstStyle>
          <a:p>
            <a:pPr marL="166688" marR="0" lvl="0" indent="-166688">
              <a:buFont typeface="Arial" panose="020B0604020202020204" pitchFamily="34" charset="0"/>
              <a:buChar char="•"/>
            </a:pPr>
            <a:r>
              <a:rPr lang="en-US" sz="1800" dirty="0">
                <a:effectLst/>
                <a:latin typeface="+mn-lt"/>
                <a:ea typeface="Times New Roman" panose="02020603050405020304" pitchFamily="18" charset="0"/>
              </a:rPr>
              <a:t>Continuing to advance Agency’s blended finance work by advancing and deploying new blended finance tools:</a:t>
            </a:r>
          </a:p>
          <a:p>
            <a:pPr marL="692150" lvl="1" indent="-400050">
              <a:buFont typeface="+mj-lt"/>
              <a:buAutoNum type="romanLcPeriod"/>
            </a:pPr>
            <a:r>
              <a:rPr lang="en-US" sz="1800" dirty="0">
                <a:latin typeface="+mn-lt"/>
              </a:rPr>
              <a:t>Innovation &amp; Technology Program  (ITP) </a:t>
            </a:r>
          </a:p>
          <a:p>
            <a:pPr marL="692150" lvl="1" indent="-400050">
              <a:buFont typeface="+mj-lt"/>
              <a:buAutoNum type="romanLcPeriod"/>
            </a:pPr>
            <a:r>
              <a:rPr lang="en-US" sz="1800" dirty="0">
                <a:latin typeface="+mn-lt"/>
              </a:rPr>
              <a:t>Millennium Impact Infrastructure Accelerator (MIIA) </a:t>
            </a:r>
          </a:p>
          <a:p>
            <a:pPr marL="692150" lvl="1" indent="-400050">
              <a:buFont typeface="+mj-lt"/>
              <a:buAutoNum type="romanLcPeriod"/>
            </a:pPr>
            <a:r>
              <a:rPr lang="en-US" sz="1800" dirty="0">
                <a:latin typeface="+mn-lt"/>
              </a:rPr>
              <a:t>American Catalyst Facility for Development (ACFD)</a:t>
            </a:r>
          </a:p>
          <a:p>
            <a:pPr marL="292100" lvl="1" indent="0"/>
            <a:endParaRPr lang="en-US" sz="1800" dirty="0">
              <a:latin typeface="+mn-lt"/>
            </a:endParaRPr>
          </a:p>
          <a:p>
            <a:pPr marL="173038" indent="-173038">
              <a:buFont typeface="Arial" panose="020B0604020202020204" pitchFamily="34" charset="0"/>
              <a:buChar char="•"/>
            </a:pPr>
            <a:r>
              <a:rPr lang="en-US" sz="1800" dirty="0">
                <a:effectLst/>
                <a:latin typeface="+mn-lt"/>
                <a:ea typeface="Times New Roman" panose="02020603050405020304" pitchFamily="18" charset="0"/>
              </a:rPr>
              <a:t>Exploring new opportunities &amp; mechanisms </a:t>
            </a:r>
            <a:r>
              <a:rPr lang="en-US" sz="1800" dirty="0">
                <a:latin typeface="+mn-lt"/>
                <a:ea typeface="Times New Roman" panose="02020603050405020304" pitchFamily="18" charset="0"/>
              </a:rPr>
              <a:t>for climate cooperation </a:t>
            </a:r>
            <a:endParaRPr lang="en-US" sz="1800" dirty="0">
              <a:effectLst/>
              <a:latin typeface="+mn-lt"/>
              <a:ea typeface="Times New Roman" panose="02020603050405020304" pitchFamily="18" charset="0"/>
            </a:endParaRPr>
          </a:p>
        </p:txBody>
      </p:sp>
      <p:sp>
        <p:nvSpPr>
          <p:cNvPr id="20" name="TextBox 19">
            <a:extLst>
              <a:ext uri="{FF2B5EF4-FFF2-40B4-BE49-F238E27FC236}">
                <a16:creationId xmlns:a16="http://schemas.microsoft.com/office/drawing/2014/main" id="{7776D93F-A218-D3E6-FC76-BB194F0E35B5}"/>
              </a:ext>
            </a:extLst>
          </p:cNvPr>
          <p:cNvSpPr txBox="1"/>
          <p:nvPr/>
        </p:nvSpPr>
        <p:spPr>
          <a:xfrm>
            <a:off x="4467287" y="1600627"/>
            <a:ext cx="3358913" cy="553998"/>
          </a:xfrm>
          <a:prstGeom prst="rect">
            <a:avLst/>
          </a:prstGeom>
          <a:noFill/>
        </p:spPr>
        <p:txBody>
          <a:bodyPr wrap="square" rtlCol="0">
            <a:spAutoFit/>
          </a:bodyPr>
          <a:lstStyle/>
          <a:p>
            <a:r>
              <a:rPr lang="en-US" sz="3000" b="1" dirty="0"/>
              <a:t>Inclusion &amp; Gender</a:t>
            </a:r>
          </a:p>
        </p:txBody>
      </p:sp>
      <p:sp>
        <p:nvSpPr>
          <p:cNvPr id="21" name="TextBox 20">
            <a:extLst>
              <a:ext uri="{FF2B5EF4-FFF2-40B4-BE49-F238E27FC236}">
                <a16:creationId xmlns:a16="http://schemas.microsoft.com/office/drawing/2014/main" id="{0856B748-868E-8966-71A1-EA1CF84E965B}"/>
              </a:ext>
            </a:extLst>
          </p:cNvPr>
          <p:cNvSpPr txBox="1"/>
          <p:nvPr/>
        </p:nvSpPr>
        <p:spPr>
          <a:xfrm>
            <a:off x="8726098" y="1584505"/>
            <a:ext cx="3013515" cy="584775"/>
          </a:xfrm>
          <a:prstGeom prst="rect">
            <a:avLst/>
          </a:prstGeom>
          <a:noFill/>
        </p:spPr>
        <p:txBody>
          <a:bodyPr wrap="square" rtlCol="0">
            <a:spAutoFit/>
          </a:bodyPr>
          <a:lstStyle/>
          <a:p>
            <a:r>
              <a:rPr lang="en-US" sz="3200" b="1" dirty="0"/>
              <a:t>Blended Finance</a:t>
            </a:r>
          </a:p>
        </p:txBody>
      </p:sp>
    </p:spTree>
    <p:extLst>
      <p:ext uri="{BB962C8B-B14F-4D97-AF65-F5344CB8AC3E}">
        <p14:creationId xmlns:p14="http://schemas.microsoft.com/office/powerpoint/2010/main" val="2296104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02BAB0A-3BDC-44BC-AC50-8E41B5BD399B}"/>
              </a:ext>
            </a:extLst>
          </p:cNvPr>
          <p:cNvSpPr/>
          <p:nvPr/>
        </p:nvSpPr>
        <p:spPr>
          <a:xfrm>
            <a:off x="1813981" y="3089482"/>
            <a:ext cx="8060882" cy="3350004"/>
          </a:xfrm>
          <a:prstGeom prst="rect">
            <a:avLst/>
          </a:prstGeom>
          <a:solidFill>
            <a:srgbClr val="002060">
              <a:alpha val="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D787EA66-E63F-409B-9A89-E19E08FDA884}"/>
              </a:ext>
            </a:extLst>
          </p:cNvPr>
          <p:cNvSpPr/>
          <p:nvPr/>
        </p:nvSpPr>
        <p:spPr>
          <a:xfrm>
            <a:off x="0" y="0"/>
            <a:ext cx="12192000" cy="1416802"/>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extBox 3">
            <a:extLst>
              <a:ext uri="{FF2B5EF4-FFF2-40B4-BE49-F238E27FC236}">
                <a16:creationId xmlns:a16="http://schemas.microsoft.com/office/drawing/2014/main" id="{6FD763FB-3FFE-4370-B15C-671DBA18C3CF}"/>
              </a:ext>
            </a:extLst>
          </p:cNvPr>
          <p:cNvSpPr txBox="1"/>
          <p:nvPr/>
        </p:nvSpPr>
        <p:spPr>
          <a:xfrm>
            <a:off x="577294" y="212703"/>
            <a:ext cx="10701017" cy="830997"/>
          </a:xfrm>
          <a:prstGeom prst="rect">
            <a:avLst/>
          </a:prstGeom>
          <a:noFill/>
        </p:spPr>
        <p:txBody>
          <a:bodyPr wrap="square" lIns="91440" tIns="45720" rIns="91440" bIns="45720"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4800" dirty="0">
                <a:solidFill>
                  <a:prstClr val="white"/>
                </a:solidFill>
                <a:latin typeface="Calibri" panose="020F0502020204030204" pitchFamily="34" charset="0"/>
                <a:cs typeface="Calibri" panose="020F0502020204030204" pitchFamily="34" charset="0"/>
              </a:rPr>
              <a:t>MCC Organizational Structure</a:t>
            </a:r>
            <a:endParaRPr kumimoji="0" lang="en-US" sz="4800" b="0" i="0" u="none" strike="noStrike" kern="120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endParaRPr>
          </a:p>
        </p:txBody>
      </p:sp>
      <p:cxnSp>
        <p:nvCxnSpPr>
          <p:cNvPr id="17" name="Straight Connector 16">
            <a:extLst>
              <a:ext uri="{FF2B5EF4-FFF2-40B4-BE49-F238E27FC236}">
                <a16:creationId xmlns:a16="http://schemas.microsoft.com/office/drawing/2014/main" id="{758354FB-F04D-4DFE-BF9F-27015192E35A}"/>
              </a:ext>
            </a:extLst>
          </p:cNvPr>
          <p:cNvCxnSpPr>
            <a:cxnSpLocks/>
          </p:cNvCxnSpPr>
          <p:nvPr/>
        </p:nvCxnSpPr>
        <p:spPr>
          <a:xfrm>
            <a:off x="111760" y="1136033"/>
            <a:ext cx="12080240" cy="0"/>
          </a:xfrm>
          <a:prstGeom prst="line">
            <a:avLst/>
          </a:prstGeom>
        </p:spPr>
        <p:style>
          <a:lnRef idx="1">
            <a:schemeClr val="accent1"/>
          </a:lnRef>
          <a:fillRef idx="0">
            <a:schemeClr val="accent1"/>
          </a:fillRef>
          <a:effectRef idx="0">
            <a:schemeClr val="accent1"/>
          </a:effectRef>
          <a:fontRef idx="minor">
            <a:schemeClr val="tx1"/>
          </a:fontRef>
        </p:style>
      </p:cxnSp>
      <p:pic>
        <p:nvPicPr>
          <p:cNvPr id="9" name="Picture 35">
            <a:extLst>
              <a:ext uri="{FF2B5EF4-FFF2-40B4-BE49-F238E27FC236}">
                <a16:creationId xmlns:a16="http://schemas.microsoft.com/office/drawing/2014/main" id="{895D7F89-6F2F-4421-B1E8-223B78D3ECF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413251" y="6108008"/>
            <a:ext cx="504565" cy="475315"/>
          </a:xfrm>
          <a:prstGeom prst="rect">
            <a:avLst/>
          </a:prstGeom>
        </p:spPr>
      </p:pic>
      <p:graphicFrame>
        <p:nvGraphicFramePr>
          <p:cNvPr id="6" name="Diagram 5">
            <a:extLst>
              <a:ext uri="{FF2B5EF4-FFF2-40B4-BE49-F238E27FC236}">
                <a16:creationId xmlns:a16="http://schemas.microsoft.com/office/drawing/2014/main" id="{DD536ADD-CD7D-A603-46AC-DC9CA281D483}"/>
              </a:ext>
            </a:extLst>
          </p:cNvPr>
          <p:cNvGraphicFramePr/>
          <p:nvPr>
            <p:extLst>
              <p:ext uri="{D42A27DB-BD31-4B8C-83A1-F6EECF244321}">
                <p14:modId xmlns:p14="http://schemas.microsoft.com/office/powerpoint/2010/main" val="2966276253"/>
              </p:ext>
            </p:extLst>
          </p:nvPr>
        </p:nvGraphicFramePr>
        <p:xfrm>
          <a:off x="2317137" y="1629505"/>
          <a:ext cx="7221330" cy="600943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8" name="Rectangle 7">
            <a:extLst>
              <a:ext uri="{FF2B5EF4-FFF2-40B4-BE49-F238E27FC236}">
                <a16:creationId xmlns:a16="http://schemas.microsoft.com/office/drawing/2014/main" id="{87266609-18E9-D827-53F9-08DBD8E9BEFA}"/>
              </a:ext>
            </a:extLst>
          </p:cNvPr>
          <p:cNvSpPr/>
          <p:nvPr/>
        </p:nvSpPr>
        <p:spPr>
          <a:xfrm>
            <a:off x="577294" y="1553340"/>
            <a:ext cx="8583600" cy="1323439"/>
          </a:xfrm>
          <a:prstGeom prst="rect">
            <a:avLst/>
          </a:prstGeom>
        </p:spPr>
        <p:txBody>
          <a:bodyPr wrap="square" lIns="91440" tIns="45720" rIns="91440" bIns="45720" anchor="t">
            <a:spAutoFit/>
          </a:bodyPr>
          <a:lstStyle/>
          <a:p>
            <a:r>
              <a:rPr lang="en-US" sz="2800" dirty="0">
                <a:ea typeface="SimSun"/>
                <a:cs typeface="Times New Roman"/>
              </a:rPr>
              <a:t>MCC maintains a lean workforce:</a:t>
            </a:r>
          </a:p>
          <a:p>
            <a:pPr lvl="1"/>
            <a:endParaRPr lang="en-US" sz="1050" dirty="0">
              <a:ea typeface="SimSun"/>
              <a:cs typeface="Times New Roman"/>
            </a:endParaRPr>
          </a:p>
          <a:p>
            <a:pPr marL="914400" lvl="1" indent="-457200">
              <a:buFont typeface="Arial" panose="020B0604020202020204" pitchFamily="34" charset="0"/>
              <a:buChar char="•"/>
            </a:pPr>
            <a:r>
              <a:rPr lang="en-US" sz="2000" dirty="0">
                <a:ea typeface="SimSun"/>
                <a:cs typeface="Times New Roman"/>
              </a:rPr>
              <a:t>~330 (FTE) employees work in MCC’s headquarters and overseas</a:t>
            </a:r>
          </a:p>
          <a:p>
            <a:pPr marL="914400" lvl="1" indent="-457200">
              <a:buFont typeface="Arial" panose="020B0604020202020204" pitchFamily="34" charset="0"/>
              <a:buChar char="•"/>
            </a:pPr>
            <a:r>
              <a:rPr lang="en-US" sz="2000" dirty="0">
                <a:ea typeface="SimSun"/>
                <a:cs typeface="Times New Roman"/>
              </a:rPr>
              <a:t>Administrative expenses are capped at ~$112 million per year</a:t>
            </a:r>
          </a:p>
        </p:txBody>
      </p:sp>
    </p:spTree>
    <p:extLst>
      <p:ext uri="{BB962C8B-B14F-4D97-AF65-F5344CB8AC3E}">
        <p14:creationId xmlns:p14="http://schemas.microsoft.com/office/powerpoint/2010/main" val="11327211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D787EA66-E63F-409B-9A89-E19E08FDA884}"/>
              </a:ext>
            </a:extLst>
          </p:cNvPr>
          <p:cNvSpPr/>
          <p:nvPr/>
        </p:nvSpPr>
        <p:spPr>
          <a:xfrm>
            <a:off x="0" y="-103695"/>
            <a:ext cx="12192000" cy="1416802"/>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a:extLst>
              <a:ext uri="{FF2B5EF4-FFF2-40B4-BE49-F238E27FC236}">
                <a16:creationId xmlns:a16="http://schemas.microsoft.com/office/drawing/2014/main" id="{758354FB-F04D-4DFE-BF9F-27015192E35A}"/>
              </a:ext>
            </a:extLst>
          </p:cNvPr>
          <p:cNvCxnSpPr>
            <a:cxnSpLocks/>
          </p:cNvCxnSpPr>
          <p:nvPr/>
        </p:nvCxnSpPr>
        <p:spPr>
          <a:xfrm>
            <a:off x="111760" y="1136033"/>
            <a:ext cx="12080240" cy="0"/>
          </a:xfrm>
          <a:prstGeom prst="line">
            <a:avLst/>
          </a:prstGeom>
        </p:spPr>
        <p:style>
          <a:lnRef idx="1">
            <a:schemeClr val="accent1"/>
          </a:lnRef>
          <a:fillRef idx="0">
            <a:schemeClr val="accent1"/>
          </a:fillRef>
          <a:effectRef idx="0">
            <a:schemeClr val="accent1"/>
          </a:effectRef>
          <a:fontRef idx="minor">
            <a:schemeClr val="tx1"/>
          </a:fontRef>
        </p:style>
      </p:cxnSp>
      <p:pic>
        <p:nvPicPr>
          <p:cNvPr id="2053" name="Picture 5" descr="Text Box">
            <a:extLst>
              <a:ext uri="{FF2B5EF4-FFF2-40B4-BE49-F238E27FC236}">
                <a16:creationId xmlns:a16="http://schemas.microsoft.com/office/drawing/2014/main" id="{42FF68D1-C7F8-4E32-85D8-37AFB1582A7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74487" y="-664345"/>
            <a:ext cx="1686957" cy="678983"/>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a:extLst>
              <a:ext uri="{FF2B5EF4-FFF2-40B4-BE49-F238E27FC236}">
                <a16:creationId xmlns:a16="http://schemas.microsoft.com/office/drawing/2014/main" id="{4D9199E3-7177-4DB1-8327-6A5C58D9D99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55882" y="2663784"/>
            <a:ext cx="5794738" cy="1971716"/>
          </a:xfrm>
          <a:prstGeom prst="rect">
            <a:avLst/>
          </a:prstGeom>
        </p:spPr>
      </p:pic>
    </p:spTree>
    <p:extLst>
      <p:ext uri="{BB962C8B-B14F-4D97-AF65-F5344CB8AC3E}">
        <p14:creationId xmlns:p14="http://schemas.microsoft.com/office/powerpoint/2010/main" val="345960668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Audio and Video Content Type" ma:contentTypeID="0x010100635F2F12F478014EB0C0D74B25CD975D00FDFAE15CCBFB0347AAAE03F993D535DB" ma:contentTypeVersion="22" ma:contentTypeDescription="Create an audio or video entry." ma:contentTypeScope="" ma:versionID="672a194b4875ba5ca232cdc9ca130376">
  <xsd:schema xmlns:xsd="http://www.w3.org/2001/XMLSchema" xmlns:xs="http://www.w3.org/2001/XMLSchema" xmlns:p="http://schemas.microsoft.com/office/2006/metadata/properties" xmlns:ns1="http://schemas.microsoft.com/sharepoint/v3" xmlns:ns2="f0f147d7-10e7-4474-a755-52bdd7ec8d4c" xmlns:ns3="8cb8ee1e-aaa5-47c8-921b-0c0758bb1db6" xmlns:ns4="http://schemas.microsoft.com/sharepoint/v3/fields" targetNamespace="http://schemas.microsoft.com/office/2006/metadata/properties" ma:root="true" ma:fieldsID="203dd41a483fe6603b9e80433d815dc8" ns1:_="" ns2:_="" ns3:_="" ns4:_="">
    <xsd:import namespace="http://schemas.microsoft.com/sharepoint/v3"/>
    <xsd:import namespace="f0f147d7-10e7-4474-a755-52bdd7ec8d4c"/>
    <xsd:import namespace="8cb8ee1e-aaa5-47c8-921b-0c0758bb1db6"/>
    <xsd:import namespace="http://schemas.microsoft.com/sharepoint/v3/fields"/>
    <xsd:element name="properties">
      <xsd:complexType>
        <xsd:sequence>
          <xsd:element name="documentManagement">
            <xsd:complexType>
              <xsd:all>
                <xsd:element ref="ns2:slug" minOccurs="0"/>
                <xsd:element ref="ns2:Initial_x0020_review_x0020_date" minOccurs="0"/>
                <xsd:element ref="ns2:Description1" minOccurs="0"/>
                <xsd:element ref="ns3:Scheduled_x0020_Posting_x0020_Date" minOccurs="0"/>
                <xsd:element ref="ns3:Scheduled_x0020_End_x0020_Date" minOccurs="0"/>
                <xsd:element ref="ns3:Actual_x0020_Posting_x0020_Date" minOccurs="0"/>
                <xsd:element ref="ns3:Content_x0020_Coordinator" minOccurs="0"/>
                <xsd:element ref="ns3:Subject_x0020_Matter_x0020_Expert" minOccurs="0"/>
                <xsd:element ref="ns3:Content_x0020_Review_x0020_Frequency" minOccurs="0"/>
                <xsd:element ref="ns1:StartDate" minOccurs="0"/>
                <xsd:element ref="ns4:_EndDate" minOccurs="0"/>
                <xsd:element ref="ns3:MediaServiceAutoTags" minOccurs="0"/>
                <xsd:element ref="ns3:MediaServiceOCR" minOccurs="0"/>
                <xsd:element ref="ns3:MediaServiceLocation" minOccurs="0"/>
                <xsd:element ref="ns3:MediaServiceEventHashCode" minOccurs="0"/>
                <xsd:element ref="ns3:MediaServiceGenerationTime" minOccurs="0"/>
                <xsd:element ref="ns3:SubjectMatterExpert_x002d_Backup" minOccurs="0"/>
                <xsd:element ref="ns3:MediaLengthInSeconds" minOccurs="0"/>
                <xsd:element ref="ns3:lcf76f155ced4ddcb4097134ff3c332f" minOccurs="0"/>
                <xsd:element ref="ns2: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StartDate" ma:index="17" nillable="true" ma:displayName="Start Date" ma:default="[today]" ma:format="DateOnly" ma:internalName="StartDat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f0f147d7-10e7-4474-a755-52bdd7ec8d4c" elementFormDefault="qualified">
    <xsd:import namespace="http://schemas.microsoft.com/office/2006/documentManagement/types"/>
    <xsd:import namespace="http://schemas.microsoft.com/office/infopath/2007/PartnerControls"/>
    <xsd:element name="slug" ma:index="2" nillable="true" ma:displayName="slug" ma:internalName="slug">
      <xsd:simpleType>
        <xsd:restriction base="dms:Text">
          <xsd:maxLength value="255"/>
        </xsd:restriction>
      </xsd:simpleType>
    </xsd:element>
    <xsd:element name="Initial_x0020_review_x0020_date" ma:index="3" nillable="true" ma:displayName="Initial review date" ma:format="DateOnly" ma:internalName="Initial_x0020_review_x0020_date">
      <xsd:simpleType>
        <xsd:restriction base="dms:DateTime"/>
      </xsd:simpleType>
    </xsd:element>
    <xsd:element name="Description1" ma:index="4" nillable="true" ma:displayName="Description" ma:internalName="Description1">
      <xsd:simpleType>
        <xsd:restriction base="dms:Note">
          <xsd:maxLength value="255"/>
        </xsd:restriction>
      </xsd:simpleType>
    </xsd:element>
    <xsd:element name="TaxCatchAll" ma:index="28" nillable="true" ma:displayName="Taxonomy Catch All Column" ma:hidden="true" ma:list="{5af8acb3-5c44-49c8-9445-b44ac7e82af2}" ma:internalName="TaxCatchAll" ma:showField="CatchAllData" ma:web="f0f147d7-10e7-4474-a755-52bdd7ec8d4c">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8cb8ee1e-aaa5-47c8-921b-0c0758bb1db6" elementFormDefault="qualified">
    <xsd:import namespace="http://schemas.microsoft.com/office/2006/documentManagement/types"/>
    <xsd:import namespace="http://schemas.microsoft.com/office/infopath/2007/PartnerControls"/>
    <xsd:element name="Scheduled_x0020_Posting_x0020_Date" ma:index="5" nillable="true" ma:displayName="Scheduled Posting Date" ma:format="DateOnly" ma:internalName="Scheduled_x0020_Posting_x0020_Date">
      <xsd:simpleType>
        <xsd:restriction base="dms:DateTime"/>
      </xsd:simpleType>
    </xsd:element>
    <xsd:element name="Scheduled_x0020_End_x0020_Date" ma:index="6" nillable="true" ma:displayName="Scheduled End Date" ma:format="DateOnly" ma:internalName="Scheduled_x0020_End_x0020_Date">
      <xsd:simpleType>
        <xsd:restriction base="dms:DateTime"/>
      </xsd:simpleType>
    </xsd:element>
    <xsd:element name="Actual_x0020_Posting_x0020_Date" ma:index="7" nillable="true" ma:displayName="Actual Posting Date" ma:format="DateOnly" ma:internalName="Actual_x0020_Posting_x0020_Date">
      <xsd:simpleType>
        <xsd:restriction base="dms:DateTime"/>
      </xsd:simpleType>
    </xsd:element>
    <xsd:element name="Content_x0020_Coordinator" ma:index="8" nillable="true" ma:displayName="Content Coordinator" ma:list="UserInfo" ma:SharePointGroup="0" ma:internalName="Content_x0020_Coordinato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ubject_x0020_Matter_x0020_Expert" ma:index="9" nillable="true" ma:displayName="Subject Matter Expert" ma:list="UserInfo" ma:SharePointGroup="0" ma:internalName="Subject_x0020_Matter_x0020_Expert"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Content_x0020_Review_x0020_Frequency" ma:index="16" nillable="true" ma:displayName="Content Review Frequency" ma:list="{9a036e91-adc4-4327-b388-8149a2cbf6db}" ma:internalName="Content_x0020_Review_x0020_Frequency" ma:showField="Title">
      <xsd:simpleType>
        <xsd:restriction base="dms:Lookup"/>
      </xsd:simpleType>
    </xsd:element>
    <xsd:element name="MediaServiceAutoTags" ma:index="19" nillable="true" ma:displayName="MediaServiceAutoTags" ma:internalName="MediaServiceAutoTags" ma:readOnly="true">
      <xsd:simpleType>
        <xsd:restriction base="dms:Text"/>
      </xsd:simpleType>
    </xsd:element>
    <xsd:element name="MediaServiceOCR" ma:index="20" nillable="true" ma:displayName="MediaServiceOCR" ma:internalName="MediaServiceOCR" ma:readOnly="true">
      <xsd:simpleType>
        <xsd:restriction base="dms:Note">
          <xsd:maxLength value="255"/>
        </xsd:restriction>
      </xsd:simpleType>
    </xsd:element>
    <xsd:element name="MediaServiceLocation" ma:index="21" nillable="true" ma:displayName="MediaServiceLocation" ma:internalName="MediaServiceLocation" ma:readOnly="true">
      <xsd:simpleType>
        <xsd:restriction base="dms:Text"/>
      </xsd:simpleType>
    </xsd:element>
    <xsd:element name="MediaServiceEventHashCode" ma:index="22" nillable="true" ma:displayName="MediaServiceEventHashCode" ma:hidden="true" ma:internalName="MediaServiceEventHashCode" ma:readOnly="true">
      <xsd:simpleType>
        <xsd:restriction base="dms:Text"/>
      </xsd:simpleType>
    </xsd:element>
    <xsd:element name="MediaServiceGenerationTime" ma:index="23" nillable="true" ma:displayName="MediaServiceGenerationTime" ma:hidden="true" ma:internalName="MediaServiceGenerationTime" ma:readOnly="true">
      <xsd:simpleType>
        <xsd:restriction base="dms:Text"/>
      </xsd:simpleType>
    </xsd:element>
    <xsd:element name="SubjectMatterExpert_x002d_Backup" ma:index="24" nillable="true" ma:displayName="Subject Matter Expert - Backup" ma:format="Dropdown" ma:list="UserInfo" ma:SharePointGroup="0" ma:internalName="SubjectMatterExpert_x002d_Backup">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diaLengthInSeconds" ma:index="25" nillable="true" ma:displayName="Length (seconds)" ma:internalName="MediaLengthInSeconds" ma:readOnly="true">
      <xsd:simpleType>
        <xsd:restriction base="dms:Unknown"/>
      </xsd:simpleType>
    </xsd:element>
    <xsd:element name="lcf76f155ced4ddcb4097134ff3c332f" ma:index="27" nillable="true" ma:taxonomy="true" ma:internalName="lcf76f155ced4ddcb4097134ff3c332f" ma:taxonomyFieldName="MediaServiceImageTags" ma:displayName="Image Tags" ma:readOnly="false" ma:fieldId="{5cf76f15-5ced-4ddc-b409-7134ff3c332f}" ma:taxonomyMulti="true" ma:sspId="76d84c78-6055-464c-a680-8dd5e2470779"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EndDate" ma:index="18" nillable="true" ma:displayName="End Date" ma:default="[today]" ma:format="DateTime" ma:internalName="_EndDate">
      <xsd:simpleType>
        <xsd:restriction base="dms:DateTim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1"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Content_x0020_Coordinator xmlns="8cb8ee1e-aaa5-47c8-921b-0c0758bb1db6">
      <UserInfo>
        <DisplayName/>
        <AccountId xsi:nil="true"/>
        <AccountType/>
      </UserInfo>
    </Content_x0020_Coordinator>
    <Actual_x0020_Posting_x0020_Date xmlns="8cb8ee1e-aaa5-47c8-921b-0c0758bb1db6" xsi:nil="true"/>
    <Scheduled_x0020_End_x0020_Date xmlns="8cb8ee1e-aaa5-47c8-921b-0c0758bb1db6" xsi:nil="true"/>
    <TaxCatchAll xmlns="f0f147d7-10e7-4474-a755-52bdd7ec8d4c" xsi:nil="true"/>
    <_EndDate xmlns="http://schemas.microsoft.com/sharepoint/v3/fields">2022-11-03T13:18:30+00:00</_EndDate>
    <SubjectMatterExpert_x002d_Backup xmlns="8cb8ee1e-aaa5-47c8-921b-0c0758bb1db6">
      <UserInfo>
        <DisplayName/>
        <AccountId xsi:nil="true"/>
        <AccountType/>
      </UserInfo>
    </SubjectMatterExpert_x002d_Backup>
    <Initial_x0020_review_x0020_date xmlns="f0f147d7-10e7-4474-a755-52bdd7ec8d4c" xsi:nil="true"/>
    <Description1 xmlns="f0f147d7-10e7-4474-a755-52bdd7ec8d4c" xsi:nil="true"/>
    <StartDate xmlns="http://schemas.microsoft.com/sharepoint/v3">2022-11-03T13:18:30+00:00</StartDate>
    <Subject_x0020_Matter_x0020_Expert xmlns="8cb8ee1e-aaa5-47c8-921b-0c0758bb1db6">
      <UserInfo>
        <DisplayName/>
        <AccountId xsi:nil="true"/>
        <AccountType/>
      </UserInfo>
    </Subject_x0020_Matter_x0020_Expert>
    <lcf76f155ced4ddcb4097134ff3c332f xmlns="8cb8ee1e-aaa5-47c8-921b-0c0758bb1db6">
      <Terms xmlns="http://schemas.microsoft.com/office/infopath/2007/PartnerControls"/>
    </lcf76f155ced4ddcb4097134ff3c332f>
    <slug xmlns="f0f147d7-10e7-4474-a755-52bdd7ec8d4c" xsi:nil="true"/>
    <Scheduled_x0020_Posting_x0020_Date xmlns="8cb8ee1e-aaa5-47c8-921b-0c0758bb1db6" xsi:nil="true"/>
    <Content_x0020_Review_x0020_Frequency xmlns="8cb8ee1e-aaa5-47c8-921b-0c0758bb1db6" xsi:nil="true"/>
  </documentManagement>
</p:properties>
</file>

<file path=customXml/itemProps1.xml><?xml version="1.0" encoding="utf-8"?>
<ds:datastoreItem xmlns:ds="http://schemas.openxmlformats.org/officeDocument/2006/customXml" ds:itemID="{82CCB4D5-2822-41EB-90FA-8DF3C6DC7572}"/>
</file>

<file path=customXml/itemProps2.xml><?xml version="1.0" encoding="utf-8"?>
<ds:datastoreItem xmlns:ds="http://schemas.openxmlformats.org/officeDocument/2006/customXml" ds:itemID="{1DE33F58-57AB-44A6-88F5-5168AFFFC056}"/>
</file>

<file path=customXml/itemProps3.xml><?xml version="1.0" encoding="utf-8"?>
<ds:datastoreItem xmlns:ds="http://schemas.openxmlformats.org/officeDocument/2006/customXml" ds:itemID="{DD70E2D8-2E5A-4A42-8D0C-8D077BDF91BF}"/>
</file>

<file path=docProps/app.xml><?xml version="1.0" encoding="utf-8"?>
<Properties xmlns="http://schemas.openxmlformats.org/officeDocument/2006/extended-properties" xmlns:vt="http://schemas.openxmlformats.org/officeDocument/2006/docPropsVTypes">
  <TotalTime>338</TotalTime>
  <Words>571</Words>
  <Application>Microsoft Office PowerPoint</Application>
  <PresentationFormat>Widescreen</PresentationFormat>
  <Paragraphs>61</Paragraphs>
  <Slides>5</Slides>
  <Notes>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Sarah Drew</dc:creator>
  <cp:lastModifiedBy>Richart, Jonathan M (DCO/IEPS)</cp:lastModifiedBy>
  <cp:revision>9</cp:revision>
  <dcterms:created xsi:type="dcterms:W3CDTF">2022-05-24T19:48:59Z</dcterms:created>
  <dcterms:modified xsi:type="dcterms:W3CDTF">2022-10-18T13:21:42Z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0x010100635F2F12F478014EB0C0D74B25CD975D00FDFAE15CCBFB0347AAAE03F993D535DB</vt:lpwstr>
  </property>
</Properties>
</file>